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286" r:id="rId23"/>
    <p:sldId id="272" r:id="rId24"/>
    <p:sldId id="271" r:id="rId25"/>
    <p:sldId id="313"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686" dt="2023-06-13T17:41:15.726"/>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78731" autoAdjust="0"/>
  </p:normalViewPr>
  <p:slideViewPr>
    <p:cSldViewPr snapToGrid="0">
      <p:cViewPr varScale="1">
        <p:scale>
          <a:sx n="90" d="100"/>
          <a:sy n="90" d="100"/>
        </p:scale>
        <p:origin x="1506"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redo custSel addSld delSld modSld sldOrd">
      <pc:chgData name="Shahar Shalom" userId="c1657878-da89-43af-9535-4a8d3e59b096" providerId="ADAL" clId="{0DFD336B-F2C6-422F-A42F-66B4956C4F2A}" dt="2023-06-13T17:41:15.726" v="11223" actId="20577"/>
      <pc:docMkLst>
        <pc:docMk/>
      </pc:docMkLst>
      <pc:sldChg chg="modSp mod modAnim modNotesTx">
        <pc:chgData name="Shahar Shalom" userId="c1657878-da89-43af-9535-4a8d3e59b096" providerId="ADAL" clId="{0DFD336B-F2C6-422F-A42F-66B4956C4F2A}" dt="2023-06-13T16:39:20.889" v="10425" actId="313"/>
        <pc:sldMkLst>
          <pc:docMk/>
          <pc:sldMk cId="1652609245" sldId="259"/>
        </pc:sldMkLst>
        <pc:graphicFrameChg chg="mod modGraphic">
          <ac:chgData name="Shahar Shalom" userId="c1657878-da89-43af-9535-4a8d3e59b096" providerId="ADAL" clId="{0DFD336B-F2C6-422F-A42F-66B4956C4F2A}" dt="2023-06-13T16:39:20.889" v="10425" actId="313"/>
          <ac:graphicFrameMkLst>
            <pc:docMk/>
            <pc:sldMk cId="1652609245" sldId="259"/>
            <ac:graphicFrameMk id="3" creationId="{C56880D4-C41E-244D-31BF-363A4A88D6AB}"/>
          </ac:graphicFrameMkLst>
        </pc:graphicFrameChg>
      </pc:sldChg>
      <pc:sldChg chg="modSp">
        <pc:chgData name="Shahar Shalom" userId="c1657878-da89-43af-9535-4a8d3e59b096" providerId="ADAL" clId="{0DFD336B-F2C6-422F-A42F-66B4956C4F2A}" dt="2023-06-13T16:31:33.463" v="10167"/>
        <pc:sldMkLst>
          <pc:docMk/>
          <pc:sldMk cId="3341162290" sldId="264"/>
        </pc:sldMkLst>
        <pc:graphicFrameChg chg="mod">
          <ac:chgData name="Shahar Shalom" userId="c1657878-da89-43af-9535-4a8d3e59b096" providerId="ADAL" clId="{0DFD336B-F2C6-422F-A42F-66B4956C4F2A}" dt="2023-06-13T16:31:33.463" v="10167"/>
          <ac:graphicFrameMkLst>
            <pc:docMk/>
            <pc:sldMk cId="3341162290" sldId="264"/>
            <ac:graphicFrameMk id="2" creationId="{E1391F1B-9C94-05D2-3242-F6F12649B00C}"/>
          </ac:graphicFrameMkLst>
        </pc:graphicFrameChg>
      </pc:sldChg>
      <pc:sldChg chg="addSp delSp modSp mod modNotesTx">
        <pc:chgData name="Shahar Shalom" userId="c1657878-da89-43af-9535-4a8d3e59b096" providerId="ADAL" clId="{0DFD336B-F2C6-422F-A42F-66B4956C4F2A}" dt="2023-06-13T16:41:07.908" v="10448" actId="20577"/>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3T16:41:07.908" v="10448" actId="20577"/>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modCrop">
          <ac:chgData name="Shahar Shalom" userId="c1657878-da89-43af-9535-4a8d3e59b096" providerId="ADAL" clId="{0DFD336B-F2C6-422F-A42F-66B4956C4F2A}" dt="2023-06-13T16:40:51.157" v="10427" actId="732"/>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3T16:49:45.423" v="10607"/>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3T16:46:01.494" v="10521"/>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3T16:46:44.055" v="10547" actId="1035"/>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3T16:49:45.423" v="10607"/>
          <ac:graphicFrameMkLst>
            <pc:docMk/>
            <pc:sldMk cId="4081833817" sldId="270"/>
            <ac:graphicFrameMk id="3" creationId="{BFE5EF96-0A3F-96D2-C82D-1C85BF1780F2}"/>
          </ac:graphicFrameMkLst>
        </pc:graphicFrameChg>
      </pc:sldChg>
      <pc:sldChg chg="addSp delSp modSp mod modNotesTx">
        <pc:chgData name="Shahar Shalom" userId="c1657878-da89-43af-9535-4a8d3e59b096" providerId="ADAL" clId="{0DFD336B-F2C6-422F-A42F-66B4956C4F2A}" dt="2023-06-13T17:08:29.395" v="10638" actId="20577"/>
        <pc:sldMkLst>
          <pc:docMk/>
          <pc:sldMk cId="1979155825" sldId="279"/>
        </pc:sldMkLst>
        <pc:spChg chg="del">
          <ac:chgData name="Shahar Shalom" userId="c1657878-da89-43af-9535-4a8d3e59b096" providerId="ADAL" clId="{0DFD336B-F2C6-422F-A42F-66B4956C4F2A}" dt="2023-06-13T11:32:23.772" v="7732" actId="478"/>
          <ac:spMkLst>
            <pc:docMk/>
            <pc:sldMk cId="1979155825" sldId="279"/>
            <ac:spMk id="2" creationId="{B59E1E65-EB3C-E410-AC6B-D09D50840D41}"/>
          </ac:spMkLst>
        </pc:spChg>
        <pc:spChg chg="del">
          <ac:chgData name="Shahar Shalom" userId="c1657878-da89-43af-9535-4a8d3e59b096" providerId="ADAL" clId="{0DFD336B-F2C6-422F-A42F-66B4956C4F2A}" dt="2023-06-13T11:32:23.772" v="7732" actId="478"/>
          <ac:spMkLst>
            <pc:docMk/>
            <pc:sldMk cId="1979155825" sldId="279"/>
            <ac:spMk id="4" creationId="{DB0D8687-E308-FCA8-28E0-F0DDEE281FF8}"/>
          </ac:spMkLst>
        </pc:spChg>
        <pc:spChg chg="add mod">
          <ac:chgData name="Shahar Shalom" userId="c1657878-da89-43af-9535-4a8d3e59b096" providerId="ADAL" clId="{0DFD336B-F2C6-422F-A42F-66B4956C4F2A}" dt="2023-06-13T11:32:19.363" v="7731"/>
          <ac:spMkLst>
            <pc:docMk/>
            <pc:sldMk cId="1979155825" sldId="279"/>
            <ac:spMk id="5" creationId="{E53D46C5-8DE3-DE29-E535-8248AA659B55}"/>
          </ac:spMkLst>
        </pc:spChg>
        <pc:spChg chg="add mod">
          <ac:chgData name="Shahar Shalom" userId="c1657878-da89-43af-9535-4a8d3e59b096" providerId="ADAL" clId="{0DFD336B-F2C6-422F-A42F-66B4956C4F2A}" dt="2023-06-13T11:32:19.363" v="7731"/>
          <ac:spMkLst>
            <pc:docMk/>
            <pc:sldMk cId="1979155825" sldId="279"/>
            <ac:spMk id="6" creationId="{B59E1E65-EB3C-E410-AC6B-D09D50840D41}"/>
          </ac:spMkLst>
        </pc:spChg>
        <pc:spChg chg="add mod">
          <ac:chgData name="Shahar Shalom" userId="c1657878-da89-43af-9535-4a8d3e59b096" providerId="ADAL" clId="{0DFD336B-F2C6-422F-A42F-66B4956C4F2A}" dt="2023-06-13T11:32:19.363" v="7731"/>
          <ac:spMkLst>
            <pc:docMk/>
            <pc:sldMk cId="1979155825" sldId="279"/>
            <ac:spMk id="8" creationId="{D8E27B6C-CF55-18B9-15EA-EE150D22FDD9}"/>
          </ac:spMkLst>
        </pc:spChg>
        <pc:spChg chg="add mod">
          <ac:chgData name="Shahar Shalom" userId="c1657878-da89-43af-9535-4a8d3e59b096" providerId="ADAL" clId="{0DFD336B-F2C6-422F-A42F-66B4956C4F2A}" dt="2023-06-13T11:36:45.819" v="7885" actId="14100"/>
          <ac:spMkLst>
            <pc:docMk/>
            <pc:sldMk cId="1979155825" sldId="279"/>
            <ac:spMk id="10" creationId="{E53D46C5-8DE3-DE29-E535-8248AA659B55}"/>
          </ac:spMkLst>
        </pc:spChg>
        <pc:spChg chg="add mod">
          <ac:chgData name="Shahar Shalom" userId="c1657878-da89-43af-9535-4a8d3e59b096" providerId="ADAL" clId="{0DFD336B-F2C6-422F-A42F-66B4956C4F2A}" dt="2023-06-13T11:32:55.359" v="7735" actId="108"/>
          <ac:spMkLst>
            <pc:docMk/>
            <pc:sldMk cId="1979155825" sldId="279"/>
            <ac:spMk id="11" creationId="{B59E1E65-EB3C-E410-AC6B-D09D50840D41}"/>
          </ac:spMkLst>
        </pc:spChg>
        <pc:spChg chg="add mod">
          <ac:chgData name="Shahar Shalom" userId="c1657878-da89-43af-9535-4a8d3e59b096" providerId="ADAL" clId="{0DFD336B-F2C6-422F-A42F-66B4956C4F2A}" dt="2023-06-13T17:08:29.395" v="10638" actId="20577"/>
          <ac:spMkLst>
            <pc:docMk/>
            <pc:sldMk cId="1979155825" sldId="279"/>
            <ac:spMk id="13" creationId="{D8E27B6C-CF55-18B9-15EA-EE150D22FDD9}"/>
          </ac:spMkLst>
        </pc:spChg>
        <pc:spChg chg="del">
          <ac:chgData name="Shahar Shalom" userId="c1657878-da89-43af-9535-4a8d3e59b096" providerId="ADAL" clId="{0DFD336B-F2C6-422F-A42F-66B4956C4F2A}" dt="2023-06-13T11:32:23.772" v="7732" actId="478"/>
          <ac:spMkLst>
            <pc:docMk/>
            <pc:sldMk cId="1979155825" sldId="279"/>
            <ac:spMk id="28" creationId="{E53D46C5-8DE3-DE29-E535-8248AA659B55}"/>
          </ac:spMkLst>
        </pc:spChg>
        <pc:graphicFrameChg chg="add mod">
          <ac:chgData name="Shahar Shalom" userId="c1657878-da89-43af-9535-4a8d3e59b096" providerId="ADAL" clId="{0DFD336B-F2C6-422F-A42F-66B4956C4F2A}" dt="2023-06-13T11:32:19.363" v="7731"/>
          <ac:graphicFrameMkLst>
            <pc:docMk/>
            <pc:sldMk cId="1979155825" sldId="279"/>
            <ac:graphicFrameMk id="7" creationId="{63FA7777-F21F-45C9-BAAF-2475512331D2}"/>
          </ac:graphicFrameMkLst>
        </pc:graphicFrameChg>
        <pc:graphicFrameChg chg="add mod">
          <ac:chgData name="Shahar Shalom" userId="c1657878-da89-43af-9535-4a8d3e59b096" providerId="ADAL" clId="{0DFD336B-F2C6-422F-A42F-66B4956C4F2A}" dt="2023-06-13T16:51:19.690" v="10608" actId="20577"/>
          <ac:graphicFrameMkLst>
            <pc:docMk/>
            <pc:sldMk cId="1979155825" sldId="279"/>
            <ac:graphicFrameMk id="12" creationId="{63FA7777-F21F-45C9-BAAF-2475512331D2}"/>
          </ac:graphicFrameMkLst>
        </pc:graphicFrameChg>
        <pc:picChg chg="add mod">
          <ac:chgData name="Shahar Shalom" userId="c1657878-da89-43af-9535-4a8d3e59b096" providerId="ADAL" clId="{0DFD336B-F2C6-422F-A42F-66B4956C4F2A}" dt="2023-06-13T11:32:19.363" v="7731"/>
          <ac:picMkLst>
            <pc:docMk/>
            <pc:sldMk cId="1979155825" sldId="279"/>
            <ac:picMk id="3" creationId="{15AC8C56-5A27-2FA9-E557-4790DEFC893F}"/>
          </ac:picMkLst>
        </pc:picChg>
        <pc:picChg chg="add mod">
          <ac:chgData name="Shahar Shalom" userId="c1657878-da89-43af-9535-4a8d3e59b096" providerId="ADAL" clId="{0DFD336B-F2C6-422F-A42F-66B4956C4F2A}" dt="2023-06-13T11:32:24.078" v="7733"/>
          <ac:picMkLst>
            <pc:docMk/>
            <pc:sldMk cId="1979155825" sldId="279"/>
            <ac:picMk id="9" creationId="{15AC8C56-5A27-2FA9-E557-4790DEFC893F}"/>
          </ac:picMkLst>
        </pc:picChg>
        <pc:picChg chg="del">
          <ac:chgData name="Shahar Shalom" userId="c1657878-da89-43af-9535-4a8d3e59b096" providerId="ADAL" clId="{0DFD336B-F2C6-422F-A42F-66B4956C4F2A}" dt="2023-06-13T11:32:23.772" v="7732" actId="478"/>
          <ac:picMkLst>
            <pc:docMk/>
            <pc:sldMk cId="1979155825" sldId="279"/>
            <ac:picMk id="23" creationId="{15AC8C56-5A27-2FA9-E557-4790DEFC893F}"/>
          </ac:picMkLst>
        </pc:picChg>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3T12:14:03.996" v="10136" actId="113"/>
        <pc:sldMkLst>
          <pc:docMk/>
          <pc:sldMk cId="1553754167" sldId="283"/>
        </pc:sldMkLst>
        <pc:spChg chg="mod">
          <ac:chgData name="Shahar Shalom" userId="c1657878-da89-43af-9535-4a8d3e59b096" providerId="ADAL" clId="{0DFD336B-F2C6-422F-A42F-66B4956C4F2A}" dt="2023-06-13T12:14:03.996" v="10136" actId="113"/>
          <ac:spMkLst>
            <pc:docMk/>
            <pc:sldMk cId="1553754167" sldId="283"/>
            <ac:spMk id="4" creationId="{A3649386-7353-8708-ADD4-AE7FEC928716}"/>
          </ac:spMkLst>
        </pc:spChg>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3T12:01:36.538" v="9604" actId="20577"/>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addSp delSp modSp mod">
        <pc:chgData name="Shahar Shalom" userId="c1657878-da89-43af-9535-4a8d3e59b096" providerId="ADAL" clId="{0DFD336B-F2C6-422F-A42F-66B4956C4F2A}" dt="2023-06-13T17:36:55.160" v="11111" actId="478"/>
        <pc:sldMkLst>
          <pc:docMk/>
          <pc:sldMk cId="999889840" sldId="285"/>
        </pc:sldMkLst>
        <pc:spChg chg="mod">
          <ac:chgData name="Shahar Shalom" userId="c1657878-da89-43af-9535-4a8d3e59b096" providerId="ADAL" clId="{0DFD336B-F2C6-422F-A42F-66B4956C4F2A}" dt="2023-06-13T17:35:37.278" v="11078" actId="1076"/>
          <ac:spMkLst>
            <pc:docMk/>
            <pc:sldMk cId="999889840" sldId="285"/>
            <ac:spMk id="2" creationId="{B862CE0F-47AD-537F-E58B-16AD8357CCF7}"/>
          </ac:spMkLst>
        </pc:spChg>
        <pc:spChg chg="mod">
          <ac:chgData name="Shahar Shalom" userId="c1657878-da89-43af-9535-4a8d3e59b096" providerId="ADAL" clId="{0DFD336B-F2C6-422F-A42F-66B4956C4F2A}" dt="2023-06-13T17:32:21.638" v="10932" actId="14100"/>
          <ac:spMkLst>
            <pc:docMk/>
            <pc:sldMk cId="999889840" sldId="285"/>
            <ac:spMk id="4" creationId="{02FF92B3-DB8A-10D2-C80C-5F51D6E57B54}"/>
          </ac:spMkLst>
        </pc:spChg>
        <pc:spChg chg="add del mod">
          <ac:chgData name="Shahar Shalom" userId="c1657878-da89-43af-9535-4a8d3e59b096" providerId="ADAL" clId="{0DFD336B-F2C6-422F-A42F-66B4956C4F2A}" dt="2023-06-13T17:36:28.159" v="11110" actId="478"/>
          <ac:spMkLst>
            <pc:docMk/>
            <pc:sldMk cId="999889840" sldId="285"/>
            <ac:spMk id="6" creationId="{CB11DC72-C506-22B6-C7B7-DB31165D5E42}"/>
          </ac:spMkLst>
        </pc:spChg>
        <pc:spChg chg="mod">
          <ac:chgData name="Shahar Shalom" userId="c1657878-da89-43af-9535-4a8d3e59b096" providerId="ADAL" clId="{0DFD336B-F2C6-422F-A42F-66B4956C4F2A}" dt="2023-06-13T17:32:25.009" v="10934" actId="113"/>
          <ac:spMkLst>
            <pc:docMk/>
            <pc:sldMk cId="999889840" sldId="285"/>
            <ac:spMk id="7" creationId="{08A94BFD-BE0A-85E3-8073-B42DBF2DC336}"/>
          </ac:spMkLst>
        </pc:spChg>
        <pc:spChg chg="add del mod">
          <ac:chgData name="Shahar Shalom" userId="c1657878-da89-43af-9535-4a8d3e59b096" providerId="ADAL" clId="{0DFD336B-F2C6-422F-A42F-66B4956C4F2A}" dt="2023-06-13T17:36:26.875" v="11109" actId="478"/>
          <ac:spMkLst>
            <pc:docMk/>
            <pc:sldMk cId="999889840" sldId="285"/>
            <ac:spMk id="8" creationId="{4EFD6D61-9B7E-5EE9-D11C-D4CC45213791}"/>
          </ac:spMkLst>
        </pc:spChg>
        <pc:spChg chg="add del mod">
          <ac:chgData name="Shahar Shalom" userId="c1657878-da89-43af-9535-4a8d3e59b096" providerId="ADAL" clId="{0DFD336B-F2C6-422F-A42F-66B4956C4F2A}" dt="2023-06-13T17:36:55.160" v="11111" actId="478"/>
          <ac:spMkLst>
            <pc:docMk/>
            <pc:sldMk cId="999889840" sldId="285"/>
            <ac:spMk id="10" creationId="{71EEA9B0-DF53-3E65-A700-62C89CFB63B0}"/>
          </ac:spMkLst>
        </pc:spChg>
        <pc:graphicFrameChg chg="add del mod modGraphic">
          <ac:chgData name="Shahar Shalom" userId="c1657878-da89-43af-9535-4a8d3e59b096" providerId="ADAL" clId="{0DFD336B-F2C6-422F-A42F-66B4956C4F2A}" dt="2023-06-13T17:26:34.198" v="10655" actId="478"/>
          <ac:graphicFrameMkLst>
            <pc:docMk/>
            <pc:sldMk cId="999889840" sldId="285"/>
            <ac:graphicFrameMk id="5" creationId="{F32006D6-81A2-B1CF-08B3-C5B7A176C71C}"/>
          </ac:graphicFrameMkLst>
        </pc:graphicFrameChg>
      </pc:sldChg>
      <pc:sldChg chg="modSp mod">
        <pc:chgData name="Shahar Shalom" userId="c1657878-da89-43af-9535-4a8d3e59b096" providerId="ADAL" clId="{0DFD336B-F2C6-422F-A42F-66B4956C4F2A}" dt="2023-06-13T17:41:15.726" v="11223" actId="20577"/>
        <pc:sldMkLst>
          <pc:docMk/>
          <pc:sldMk cId="1973674802" sldId="286"/>
        </pc:sldMkLst>
        <pc:spChg chg="mod">
          <ac:chgData name="Shahar Shalom" userId="c1657878-da89-43af-9535-4a8d3e59b096" providerId="ADAL" clId="{0DFD336B-F2C6-422F-A42F-66B4956C4F2A}" dt="2023-06-13T17:38:52.243" v="11209" actId="113"/>
          <ac:spMkLst>
            <pc:docMk/>
            <pc:sldMk cId="1973674802" sldId="286"/>
            <ac:spMk id="6" creationId="{170918C9-213D-E0F9-4CC9-E850C374A729}"/>
          </ac:spMkLst>
        </pc:spChg>
        <pc:graphicFrameChg chg="mod">
          <ac:chgData name="Shahar Shalom" userId="c1657878-da89-43af-9535-4a8d3e59b096" providerId="ADAL" clId="{0DFD336B-F2C6-422F-A42F-66B4956C4F2A}" dt="2023-06-13T17:41:15.726" v="11223" actId="20577"/>
          <ac:graphicFrameMkLst>
            <pc:docMk/>
            <pc:sldMk cId="1973674802" sldId="286"/>
            <ac:graphicFrameMk id="9" creationId="{55BB595D-B00C-0D05-4813-E9B98684B00A}"/>
          </ac:graphicFrameMkLst>
        </pc:graphicFrameChg>
        <pc:picChg chg="mod">
          <ac:chgData name="Shahar Shalom" userId="c1657878-da89-43af-9535-4a8d3e59b096" providerId="ADAL" clId="{0DFD336B-F2C6-422F-A42F-66B4956C4F2A}" dt="2023-06-13T17:39:36.454" v="11218" actId="1076"/>
          <ac:picMkLst>
            <pc:docMk/>
            <pc:sldMk cId="1973674802" sldId="286"/>
            <ac:picMk id="4" creationId="{13CB3F96-EF7D-2BB6-32AB-2ABD3E4CBBE5}"/>
          </ac:picMkLst>
        </pc:pic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3T16:24:16.850" v="10138" actId="478"/>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del mod">
          <ac:chgData name="Shahar Shalom" userId="c1657878-da89-43af-9535-4a8d3e59b096" providerId="ADAL" clId="{0DFD336B-F2C6-422F-A42F-66B4956C4F2A}" dt="2023-06-13T16:24:16.850" v="10138" actId="478"/>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3T12:14:11.052" v="10137" actId="113"/>
        <pc:sldMkLst>
          <pc:docMk/>
          <pc:sldMk cId="1381085122" sldId="298"/>
        </pc:sldMkLst>
        <pc:spChg chg="mod">
          <ac:chgData name="Shahar Shalom" userId="c1657878-da89-43af-9535-4a8d3e59b096" providerId="ADAL" clId="{0DFD336B-F2C6-422F-A42F-66B4956C4F2A}" dt="2023-06-13T12:14:11.052" v="10137" actId="113"/>
          <ac:spMkLst>
            <pc:docMk/>
            <pc:sldMk cId="1381085122" sldId="298"/>
            <ac:spMk id="6" creationId="{A9C806EA-216D-7219-0FC2-D75BC229982B}"/>
          </ac:spMkLst>
        </pc:spChg>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3T12:01:40.802" v="9612" actId="20577"/>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3T16:57:45.148" v="10627" actId="14100"/>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3T16:57:45.148" v="10627" actId="14100"/>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3T12:09:41.886" v="10095" actId="20577"/>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3T12:08:20.073" v="9962"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3T12:12:39.909" v="10119"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3T11:53:05.444" v="9131" actId="113"/>
          <ac:spMkLst>
            <pc:docMk/>
            <pc:sldMk cId="2892199398" sldId="301"/>
            <ac:spMk id="5" creationId="{19F36263-FEBC-AFAE-B148-E0C34F0F4060}"/>
          </ac:spMkLst>
        </pc:spChg>
        <pc:spChg chg="add mod">
          <ac:chgData name="Shahar Shalom" userId="c1657878-da89-43af-9535-4a8d3e59b096" providerId="ADAL" clId="{0DFD336B-F2C6-422F-A42F-66B4956C4F2A}" dt="2023-06-13T12:12:39.909" v="10119" actId="1076"/>
          <ac:spMkLst>
            <pc:docMk/>
            <pc:sldMk cId="2892199398" sldId="301"/>
            <ac:spMk id="14" creationId="{18C67DC9-4652-0AC5-9282-E148638CBC08}"/>
          </ac:spMkLst>
        </pc:spChg>
        <pc:spChg chg="add mod">
          <ac:chgData name="Shahar Shalom" userId="c1657878-da89-43af-9535-4a8d3e59b096" providerId="ADAL" clId="{0DFD336B-F2C6-422F-A42F-66B4956C4F2A}" dt="2023-06-13T12:12:39.909" v="10119" actId="107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3T12:01:26.665" v="9596" actId="20577"/>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modCrop">
          <ac:chgData name="Shahar Shalom" userId="c1657878-da89-43af-9535-4a8d3e59b096" providerId="ADAL" clId="{0DFD336B-F2C6-422F-A42F-66B4956C4F2A}" dt="2023-06-13T12:12:25.474" v="10118"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modCrop">
          <ac:chgData name="Shahar Shalom" userId="c1657878-da89-43af-9535-4a8d3e59b096" providerId="ADAL" clId="{0DFD336B-F2C6-422F-A42F-66B4956C4F2A}" dt="2023-06-13T12:11:56.435" v="10112"/>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3T16:57:50.083" v="10629"/>
        <pc:sldMkLst>
          <pc:docMk/>
          <pc:sldMk cId="650086389" sldId="304"/>
        </pc:sldMkLst>
        <pc:spChg chg="add del mod">
          <ac:chgData name="Shahar Shalom" userId="c1657878-da89-43af-9535-4a8d3e59b096" providerId="ADAL" clId="{0DFD336B-F2C6-422F-A42F-66B4956C4F2A}" dt="2023-06-13T16:57:49.904" v="10628" actId="478"/>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add mod">
          <ac:chgData name="Shahar Shalom" userId="c1657878-da89-43af-9535-4a8d3e59b096" providerId="ADAL" clId="{0DFD336B-F2C6-422F-A42F-66B4956C4F2A}" dt="2023-06-13T16:57:50.083" v="10629"/>
          <ac:spMkLst>
            <pc:docMk/>
            <pc:sldMk cId="650086389" sldId="304"/>
            <ac:spMk id="9" creationId="{2FF74CA6-2269-7C94-D82D-4566033B829C}"/>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3T16:24:21.295" v="10139" actId="478"/>
        <pc:sldMkLst>
          <pc:docMk/>
          <pc:sldMk cId="401177582" sldId="306"/>
        </pc:sldMkLst>
        <pc:spChg chg="add del mod">
          <ac:chgData name="Shahar Shalom" userId="c1657878-da89-43af-9535-4a8d3e59b096" providerId="ADAL" clId="{0DFD336B-F2C6-422F-A42F-66B4956C4F2A}" dt="2023-06-13T16:24:21.295" v="10139" actId="478"/>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modAnim">
        <pc:chgData name="Shahar Shalom" userId="c1657878-da89-43af-9535-4a8d3e59b096" providerId="ADAL" clId="{0DFD336B-F2C6-422F-A42F-66B4956C4F2A}" dt="2023-06-13T17:14:53.392" v="10649" actId="14861"/>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3T12:13:14.573" v="10122" actId="1076"/>
          <ac:spMkLst>
            <pc:docMk/>
            <pc:sldMk cId="1167303889" sldId="307"/>
            <ac:spMk id="14" creationId="{18C67DC9-4652-0AC5-9282-E148638CBC08}"/>
          </ac:spMkLst>
        </pc:spChg>
        <pc:spChg chg="mod">
          <ac:chgData name="Shahar Shalom" userId="c1657878-da89-43af-9535-4a8d3e59b096" providerId="ADAL" clId="{0DFD336B-F2C6-422F-A42F-66B4956C4F2A}" dt="2023-06-13T12:13:14.573" v="1012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3T17:14:53.392" v="10649" actId="14861"/>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modCrop">
          <ac:chgData name="Shahar Shalom" userId="c1657878-da89-43af-9535-4a8d3e59b096" providerId="ADAL" clId="{0DFD336B-F2C6-422F-A42F-66B4956C4F2A}" dt="2023-06-13T12:13:10.886" v="10121" actId="732"/>
          <ac:picMkLst>
            <pc:docMk/>
            <pc:sldMk cId="1167303889" sldId="307"/>
            <ac:picMk id="29" creationId="{8A5B14B1-7357-8AC1-FA20-E892AF3A2C6B}"/>
          </ac:picMkLst>
        </pc:picChg>
        <pc:picChg chg="add mod modCrop">
          <ac:chgData name="Shahar Shalom" userId="c1657878-da89-43af-9535-4a8d3e59b096" providerId="ADAL" clId="{0DFD336B-F2C6-422F-A42F-66B4956C4F2A}" dt="2023-06-13T12:13:06.828" v="10120" actId="732"/>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3T12:13:52.865" v="10135" actId="3062"/>
        <pc:sldMkLst>
          <pc:docMk/>
          <pc:sldMk cId="2542085528" sldId="312"/>
        </pc:sldMkLst>
        <pc:spChg chg="mod">
          <ac:chgData name="Shahar Shalom" userId="c1657878-da89-43af-9535-4a8d3e59b096" providerId="ADAL" clId="{0DFD336B-F2C6-422F-A42F-66B4956C4F2A}" dt="2023-06-13T12:13:52.865" v="10135" actId="3062"/>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br>
            <a:rPr lang="en-US" sz="2200" i="0" u="none" strike="noStrike" dirty="0">
              <a:effectLst/>
              <a:latin typeface="+mj-lt"/>
              <a:cs typeface="Calibri Light" panose="020F0302020204030204" pitchFamily="34" charset="0"/>
            </a:rPr>
          </a:br>
          <a:r>
            <a:rPr lang="en-US" sz="2200" i="0" u="none" strike="noStrike" dirty="0">
              <a:effectLst/>
              <a:latin typeface="+mj-lt"/>
              <a:cs typeface="Calibri Light" panose="020F0302020204030204" pitchFamily="34" charset="0"/>
            </a:rPr>
            <a:t>(Food allergy, FA)</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a:t>
          </a:r>
          <a:br>
            <a:rPr lang="en-US" sz="2200" i="0" u="none" strike="noStrike" dirty="0">
              <a:effectLst/>
              <a:latin typeface="+mj-lt"/>
              <a:cs typeface="Calibri Light" panose="020F0302020204030204" pitchFamily="34" charset="0"/>
            </a:rPr>
          </a:br>
          <a:r>
            <a:rPr lang="he-IL" sz="2200" i="0" u="none" strike="noStrike" dirty="0">
              <a:effectLst/>
              <a:latin typeface="+mj-lt"/>
              <a:cs typeface="Calibri Light" panose="020F0302020204030204" pitchFamily="34" charset="0"/>
            </a:rPr>
            <a:t>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שאלונים מלאים בלבד</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חלוקה לקבוצות תאריך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 למרץ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משתנים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he-IL" sz="2200" dirty="0">
              <a:latin typeface="Calibri Light" panose="020F0302020204030204" pitchFamily="34" charset="0"/>
              <a:cs typeface="Calibri Light" panose="020F0302020204030204" pitchFamily="34" charset="0"/>
            </a:rPr>
            <a:t>איחוד המחלות האוטופיות בכל שנה למשתנה בינארי (</a:t>
          </a:r>
          <a:r>
            <a:rPr lang="en-US" sz="2200" dirty="0">
              <a:latin typeface="Calibri Light" panose="020F0302020204030204" pitchFamily="34" charset="0"/>
              <a:cs typeface="Calibri Light" panose="020F0302020204030204" pitchFamily="34" charset="0"/>
            </a:rPr>
            <a:t>is atopic</a:t>
          </a:r>
          <a:r>
            <a:rPr lang="he-IL" sz="2200" dirty="0">
              <a:latin typeface="Calibri Light" panose="020F0302020204030204" pitchFamily="34" charset="0"/>
              <a:cs typeface="Calibri Light" panose="020F0302020204030204" pitchFamily="34" charset="0"/>
            </a:rPr>
            <a:t>)</a:t>
          </a: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טיפול בערכים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חברתי-כלכלי) יצרנו 3 קבוצות (</a:t>
          </a:r>
          <a:r>
            <a:rPr lang="en-US" sz="2200" dirty="0">
              <a:latin typeface="Calibri Light" panose="020F0302020204030204" pitchFamily="34" charset="0"/>
              <a:cs typeface="Calibri Light" panose="020F0302020204030204" pitchFamily="34" charset="0"/>
            </a:rPr>
            <a:t>1-5, 6-8, 9-10</a:t>
          </a:r>
          <a:r>
            <a:rPr lang="he-IL" sz="2200" dirty="0">
              <a:latin typeface="Calibri Light" panose="020F0302020204030204" pitchFamily="34" charset="0"/>
              <a:cs typeface="Calibri Light" panose="020F0302020204030204" pitchFamily="34" charset="0"/>
            </a:rPr>
            <a:t>)</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a:t>
          </a:r>
          <a:r>
            <a:rPr lang="he-IL" sz="1400" dirty="0">
              <a:latin typeface="Calibri Light" panose="020F0302020204030204" pitchFamily="34" charset="0"/>
              <a:cs typeface="Calibri Light" panose="020F0302020204030204" pitchFamily="34" charset="0"/>
            </a:rPr>
            <a:t>(נכון ל10 במאי) </a:t>
          </a:r>
          <a:r>
            <a:rPr lang="he-IL" sz="2200" dirty="0">
              <a:latin typeface="Calibri Light" panose="020F0302020204030204" pitchFamily="34" charset="0"/>
              <a:cs typeface="Calibri Light" panose="020F0302020204030204" pitchFamily="34" charset="0"/>
            </a:rPr>
            <a:t>&gt;&gt;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תינוקות בני שנתיים ומעלה </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משתנים של השנה הראשונה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חיסון בשנה הראשונה</a:t>
          </a: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סוג ההנקה בשנה הראשונה</a:t>
          </a: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A3A724A5-E9BA-492C-9D93-3EC30318FED4}">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 מחלות אוטופיות אצל האב</a:t>
          </a:r>
        </a:p>
      </dgm:t>
    </dgm:pt>
    <dgm:pt modelId="{10E0D114-CF46-44D5-9C37-53D8E2970519}" type="parTrans" cxnId="{6BF8BDBF-0906-4463-AC39-2B29D32CAC87}">
      <dgm:prSet/>
      <dgm:spPr/>
      <dgm:t>
        <a:bodyPr/>
        <a:lstStyle/>
        <a:p>
          <a:endParaRPr lang="en-US"/>
        </a:p>
      </dgm:t>
    </dgm:pt>
    <dgm:pt modelId="{8EE82E2B-5927-4079-A9C6-759D9722A578}" type="sibTrans" cxnId="{6BF8BDBF-0906-4463-AC39-2B29D32CAC87}">
      <dgm:prSet/>
      <dgm:spPr/>
      <dgm:t>
        <a:bodyPr/>
        <a:lstStyle/>
        <a:p>
          <a:endParaRPr lang="en-US"/>
        </a:p>
      </dgm:t>
    </dgm:pt>
    <dgm:pt modelId="{7BA0BD0F-0829-436F-9ECB-A0DF4B2781D9}">
      <dgm:prSet custT="1"/>
      <dgm:spPr>
        <a:effectLst>
          <a:outerShdw blurRad="50800" dist="38100" dir="2700000" algn="tl" rotWithShape="0">
            <a:prstClr val="black">
              <a:alpha val="40000"/>
            </a:prstClr>
          </a:outerShdw>
        </a:effectLst>
      </dgm:spPr>
      <dgm:t>
        <a:bodyPr/>
        <a:lstStyle/>
        <a:p>
          <a:pPr algn="r" rtl="1"/>
          <a:r>
            <a:rPr lang="he-IL" sz="2000" b="1" dirty="0">
              <a:latin typeface="Calibri Light" panose="020F0302020204030204" pitchFamily="34" charset="0"/>
              <a:cs typeface="Calibri Light" panose="020F0302020204030204" pitchFamily="34" charset="0"/>
            </a:rPr>
            <a:t>קבוצת הלידה של התינוק</a:t>
          </a:r>
        </a:p>
      </dgm:t>
    </dgm:pt>
    <dgm:pt modelId="{6C665FDC-F7FA-48FE-8992-681A49D3F6EE}" type="parTrans" cxnId="{31D3A826-FCE1-468A-BB9E-E3ACC5035E37}">
      <dgm:prSet/>
      <dgm:spPr/>
      <dgm:t>
        <a:bodyPr/>
        <a:lstStyle/>
        <a:p>
          <a:endParaRPr lang="en-US"/>
        </a:p>
      </dgm:t>
    </dgm:pt>
    <dgm:pt modelId="{A08A45D9-AAEB-43FC-B852-1437FC2F2051}" type="sibTrans" cxnId="{31D3A826-FCE1-468A-BB9E-E3ACC5035E37}">
      <dgm:prSet/>
      <dgm:spPr/>
      <dgm:t>
        <a:bodyPr/>
        <a:lstStyle/>
        <a:p>
          <a:endParaRPr lang="en-US"/>
        </a:p>
      </dgm:t>
    </dgm:pt>
    <dgm:pt modelId="{E901525F-E8BA-44E1-9ECA-3AC23A8B917E}">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endParaRPr lang="en-US" sz="2000" dirty="0"/>
        </a:p>
      </dgm:t>
    </dgm:pt>
    <dgm:pt modelId="{FC5F920F-5679-473A-B767-DA864BA2525C}" type="parTrans" cxnId="{65865F45-6C8A-4CEC-AADF-0E3192EC4AFB}">
      <dgm:prSet/>
      <dgm:spPr/>
      <dgm:t>
        <a:bodyPr/>
        <a:lstStyle/>
        <a:p>
          <a:endParaRPr lang="en-US"/>
        </a:p>
      </dgm:t>
    </dgm:pt>
    <dgm:pt modelId="{0AA9F548-F09A-437D-850A-1895EC534868}" type="sibTrans" cxnId="{65865F45-6C8A-4CEC-AADF-0E3192EC4AF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98414">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98414">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3"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5"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31D3A826-FCE1-468A-BB9E-E3ACC5035E37}" srcId="{FFD8EDD6-3D3C-4A56-9181-A1DD33139D82}" destId="{7BA0BD0F-0829-436F-9ECB-A0DF4B2781D9}" srcOrd="8" destOrd="0" parTransId="{6C665FDC-F7FA-48FE-8992-681A49D3F6EE}" sibTransId="{A08A45D9-AAEB-43FC-B852-1437FC2F2051}"/>
    <dgm:cxn modelId="{DA547333-9141-4A7D-B1D6-64A103FDDFCB}" type="presOf" srcId="{24819985-51F5-4E20-AB48-05DC0430F6C1}" destId="{758A5BA0-DD07-4168-9D52-1574BF6AA0F8}" srcOrd="0" destOrd="0" presId="urn:microsoft.com/office/officeart/2005/8/layout/hList1"/>
    <dgm:cxn modelId="{4C06B33D-C5EB-4B3D-BCEB-C55C272FBFF7}" type="presOf" srcId="{E901525F-E8BA-44E1-9ECA-3AC23A8B917E}" destId="{47CCE546-562C-4049-BE9A-0D808D519E08}" srcOrd="0" destOrd="1" presId="urn:microsoft.com/office/officeart/2005/8/layout/hList1"/>
    <dgm:cxn modelId="{EE5AC25F-64F8-4E53-83D9-A8E09E9325C0}" type="presOf" srcId="{DCCEA5BC-DC89-4377-A01F-49B04CD00498}" destId="{47CCE546-562C-4049-BE9A-0D808D519E08}" srcOrd="0" destOrd="2" presId="urn:microsoft.com/office/officeart/2005/8/layout/hList1"/>
    <dgm:cxn modelId="{D6562862-91D3-4CAD-8B52-64E3D44C7939}" srcId="{24819985-51F5-4E20-AB48-05DC0430F6C1}" destId="{DCCEA5BC-DC89-4377-A01F-49B04CD00498}" srcOrd="2" destOrd="0" parTransId="{40B36196-424A-49CF-A446-9EA73F64E719}" sibTransId="{A0BB4B68-3866-4B19-8679-9CF2C894DBC3}"/>
    <dgm:cxn modelId="{AFE4B663-9ABC-4B99-9D7D-F33D9611AEBD}" type="presOf" srcId="{7BA0BD0F-0829-436F-9ECB-A0DF4B2781D9}" destId="{4639455B-EDB4-4E81-AC33-EF5A0F1D0EDB}" srcOrd="0" destOrd="8" presId="urn:microsoft.com/office/officeart/2005/8/layout/hList1"/>
    <dgm:cxn modelId="{65865F45-6C8A-4CEC-AADF-0E3192EC4AFB}" srcId="{24819985-51F5-4E20-AB48-05DC0430F6C1}" destId="{E901525F-E8BA-44E1-9ECA-3AC23A8B917E}" srcOrd="1" destOrd="0" parTransId="{FC5F920F-5679-473A-B767-DA864BA2525C}" sibTransId="{0AA9F548-F09A-437D-850A-1895EC534868}"/>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6" destOrd="0" parTransId="{819D8104-5F45-49AA-9BF6-0A01D8E04726}" sibTransId="{41291524-4C89-4885-9A53-18E177FC2CC8}"/>
    <dgm:cxn modelId="{47A3B94B-9F4C-4819-A54E-C499CA4F7C20}" type="presOf" srcId="{F9350F0B-B598-4B0E-8C8B-83F38DD44F85}" destId="{4639455B-EDB4-4E81-AC33-EF5A0F1D0EDB}" srcOrd="0" destOrd="5"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4"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AD0E7AB2-F889-4A7A-AEBD-991ABF9FDD7B}" type="presOf" srcId="{A3A724A5-E9BA-492C-9D93-3EC30318FED4}" destId="{4639455B-EDB4-4E81-AC33-EF5A0F1D0EDB}" srcOrd="0" destOrd="3" presId="urn:microsoft.com/office/officeart/2005/8/layout/hList1"/>
    <dgm:cxn modelId="{CB3F6EB7-1B04-4A5C-BD11-A19CFA830699}" type="presOf" srcId="{91EA08A6-A52E-4A9E-AACF-6AD4120BEDCD}" destId="{9E6D24C9-F543-4DA5-8CF5-C18B4DEDC62E}" srcOrd="0" destOrd="0" presId="urn:microsoft.com/office/officeart/2005/8/layout/hList1"/>
    <dgm:cxn modelId="{6BF8BDBF-0906-4463-AC39-2B29D32CAC87}" srcId="{FFD8EDD6-3D3C-4A56-9181-A1DD33139D82}" destId="{A3A724A5-E9BA-492C-9D93-3EC30318FED4}" srcOrd="3" destOrd="0" parTransId="{10E0D114-CF46-44D5-9C37-53D8E2970519}" sibTransId="{8EE82E2B-5927-4079-A9C6-759D9722A578}"/>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4"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6" presId="urn:microsoft.com/office/officeart/2005/8/layout/hList1"/>
    <dgm:cxn modelId="{3024BDE7-06D3-48D3-90C3-2A76AEA16410}" type="presOf" srcId="{DEB852B0-697B-43F5-A4B2-54373EC2AAF2}" destId="{47CCE546-562C-4049-BE9A-0D808D519E08}" srcOrd="0" destOrd="3"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1C1BE-861C-481C-B6FF-25CABC5BCDE1}" type="doc">
      <dgm:prSet loTypeId="urn:microsoft.com/office/officeart/2005/8/layout/hierarchy3" loCatId="list" qsTypeId="urn:microsoft.com/office/officeart/2005/8/quickstyle/simple5" qsCatId="simple" csTypeId="urn:microsoft.com/office/officeart/2005/8/colors/accent2_4" csCatId="accent2" phldr="1"/>
      <dgm:spPr/>
      <dgm:t>
        <a:bodyPr/>
        <a:lstStyle/>
        <a:p>
          <a:endParaRPr lang="en-US"/>
        </a:p>
      </dgm:t>
    </dgm:pt>
    <dgm:pt modelId="{7FC82912-31A6-443E-BB88-E718FEB39C10}">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המשתנה המוסבר הינו משתנה בינארי 0/1</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719A325D-A960-4731-9C6B-8E5177FD3EFD}" type="par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435718BD-27D1-4B22-AE99-58AF1AF5D31B}" type="sib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7225C8C1-1B4B-4477-9CA8-8B3F499AD444}">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36949A2E-C250-4F0E-B0A7-9E8189F0DA51}" type="par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07890577-4A2A-4CB5-8EC6-D7F5F06BCDCF}" type="sib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52DF8B48-BC72-4B2D-8107-8F1C06847809}">
      <dgm:prSet phldrT="[Text]" custT="1"/>
      <dgm:spPr/>
      <dgm:t>
        <a:bodyPr/>
        <a:lstStyle/>
        <a:p>
          <a:pPr rtl="1">
            <a:buFont typeface="Arial" panose="020B0604020202020204" pitchFamily="34" charset="0"/>
            <a:buNone/>
          </a:pPr>
          <a:r>
            <a:rPr lang="he-IL" sz="18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dirty="0">
              <a:latin typeface="Gisha" panose="020B0502040204020203" pitchFamily="34" charset="-79"/>
              <a:ea typeface="Microsoft Sans Serif" panose="020B0604020202020204" pitchFamily="34" charset="0"/>
              <a:cs typeface="Gisha" panose="020B0502040204020203" pitchFamily="34" charset="-79"/>
            </a:rPr>
            <a:t>Odds Ratio</a:t>
          </a:r>
        </a:p>
      </dgm:t>
    </dgm:pt>
    <dgm:pt modelId="{11703417-3020-4F40-8D9B-DEDDD2F772DA}" type="par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66B0FE0D-D7C4-4326-BD42-94C517AAB4D7}" type="sib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8F508969-364A-4DA4-921F-65EE8FF7476A}" type="pres">
      <dgm:prSet presAssocID="{5F91C1BE-861C-481C-B6FF-25CABC5BCDE1}" presName="diagram" presStyleCnt="0">
        <dgm:presLayoutVars>
          <dgm:chPref val="1"/>
          <dgm:dir/>
          <dgm:animOne val="branch"/>
          <dgm:animLvl val="lvl"/>
          <dgm:resizeHandles/>
        </dgm:presLayoutVars>
      </dgm:prSet>
      <dgm:spPr/>
    </dgm:pt>
    <dgm:pt modelId="{485A957E-6853-4796-B5C2-6FCB2E2BD3B4}" type="pres">
      <dgm:prSet presAssocID="{52DF8B48-BC72-4B2D-8107-8F1C06847809}" presName="root" presStyleCnt="0"/>
      <dgm:spPr/>
    </dgm:pt>
    <dgm:pt modelId="{912480B0-4DEB-4FB3-8307-C057F35AF737}" type="pres">
      <dgm:prSet presAssocID="{52DF8B48-BC72-4B2D-8107-8F1C06847809}" presName="rootComposite" presStyleCnt="0"/>
      <dgm:spPr/>
    </dgm:pt>
    <dgm:pt modelId="{793635C1-FC80-4EBF-8663-8B917240311C}" type="pres">
      <dgm:prSet presAssocID="{52DF8B48-BC72-4B2D-8107-8F1C06847809}" presName="rootText" presStyleLbl="node1" presStyleIdx="0" presStyleCnt="3"/>
      <dgm:spPr/>
    </dgm:pt>
    <dgm:pt modelId="{FECCDF52-652C-4F22-A80E-ACDE77B88652}" type="pres">
      <dgm:prSet presAssocID="{52DF8B48-BC72-4B2D-8107-8F1C06847809}" presName="rootConnector" presStyleLbl="node1" presStyleIdx="0" presStyleCnt="3"/>
      <dgm:spPr/>
    </dgm:pt>
    <dgm:pt modelId="{E1790267-8D55-4668-8D6F-66A4BCCC24AE}" type="pres">
      <dgm:prSet presAssocID="{52DF8B48-BC72-4B2D-8107-8F1C06847809}" presName="childShape" presStyleCnt="0"/>
      <dgm:spPr/>
    </dgm:pt>
    <dgm:pt modelId="{DF989509-A3A0-4652-B9AF-A6C4AB810618}" type="pres">
      <dgm:prSet presAssocID="{7225C8C1-1B4B-4477-9CA8-8B3F499AD444}" presName="root" presStyleCnt="0"/>
      <dgm:spPr/>
    </dgm:pt>
    <dgm:pt modelId="{8BC69827-5C21-4F0A-B5D6-BC83DAA5D130}" type="pres">
      <dgm:prSet presAssocID="{7225C8C1-1B4B-4477-9CA8-8B3F499AD444}" presName="rootComposite" presStyleCnt="0"/>
      <dgm:spPr/>
    </dgm:pt>
    <dgm:pt modelId="{FDFA2729-73D6-4B35-9181-5D6099A0628E}" type="pres">
      <dgm:prSet presAssocID="{7225C8C1-1B4B-4477-9CA8-8B3F499AD444}" presName="rootText" presStyleLbl="node1" presStyleIdx="1" presStyleCnt="3"/>
      <dgm:spPr/>
    </dgm:pt>
    <dgm:pt modelId="{80EA15AC-23A3-440E-9516-5CE87F42B680}" type="pres">
      <dgm:prSet presAssocID="{7225C8C1-1B4B-4477-9CA8-8B3F499AD444}" presName="rootConnector" presStyleLbl="node1" presStyleIdx="1" presStyleCnt="3"/>
      <dgm:spPr/>
    </dgm:pt>
    <dgm:pt modelId="{2AE708B2-82DD-4655-B52C-AB095A2FECC6}" type="pres">
      <dgm:prSet presAssocID="{7225C8C1-1B4B-4477-9CA8-8B3F499AD444}" presName="childShape" presStyleCnt="0"/>
      <dgm:spPr/>
    </dgm:pt>
    <dgm:pt modelId="{8EF58CE5-CADB-4D81-887D-91BF0F788B87}" type="pres">
      <dgm:prSet presAssocID="{7FC82912-31A6-443E-BB88-E718FEB39C10}" presName="root" presStyleCnt="0"/>
      <dgm:spPr/>
    </dgm:pt>
    <dgm:pt modelId="{3AC9C94A-179A-464E-B18F-E53B5C53904F}" type="pres">
      <dgm:prSet presAssocID="{7FC82912-31A6-443E-BB88-E718FEB39C10}" presName="rootComposite" presStyleCnt="0"/>
      <dgm:spPr/>
    </dgm:pt>
    <dgm:pt modelId="{0E4F6A79-F19F-4BE3-A7A2-AE6176865BB2}" type="pres">
      <dgm:prSet presAssocID="{7FC82912-31A6-443E-BB88-E718FEB39C10}" presName="rootText" presStyleLbl="node1" presStyleIdx="2" presStyleCnt="3"/>
      <dgm:spPr/>
    </dgm:pt>
    <dgm:pt modelId="{E97BAD50-ED92-4BE6-AC5C-3D083612C8CA}" type="pres">
      <dgm:prSet presAssocID="{7FC82912-31A6-443E-BB88-E718FEB39C10}" presName="rootConnector" presStyleLbl="node1" presStyleIdx="2" presStyleCnt="3"/>
      <dgm:spPr/>
    </dgm:pt>
    <dgm:pt modelId="{63CE6062-09F8-4A5C-9AC4-F713837DAC07}" type="pres">
      <dgm:prSet presAssocID="{7FC82912-31A6-443E-BB88-E718FEB39C10}" presName="childShape" presStyleCnt="0"/>
      <dgm:spPr/>
    </dgm:pt>
  </dgm:ptLst>
  <dgm:cxnLst>
    <dgm:cxn modelId="{F44C5602-1386-4DAE-B14E-7F506CA9483F}" type="presOf" srcId="{5F91C1BE-861C-481C-B6FF-25CABC5BCDE1}" destId="{8F508969-364A-4DA4-921F-65EE8FF7476A}" srcOrd="0" destOrd="0" presId="urn:microsoft.com/office/officeart/2005/8/layout/hierarchy3"/>
    <dgm:cxn modelId="{0849A104-4C1D-4418-BEE8-7621699E78EB}" type="presOf" srcId="{7225C8C1-1B4B-4477-9CA8-8B3F499AD444}" destId="{FDFA2729-73D6-4B35-9181-5D6099A0628E}" srcOrd="0" destOrd="0" presId="urn:microsoft.com/office/officeart/2005/8/layout/hierarchy3"/>
    <dgm:cxn modelId="{8472B239-4D01-4623-B2B9-C3717EDE24DF}" type="presOf" srcId="{52DF8B48-BC72-4B2D-8107-8F1C06847809}" destId="{FECCDF52-652C-4F22-A80E-ACDE77B88652}" srcOrd="1" destOrd="0" presId="urn:microsoft.com/office/officeart/2005/8/layout/hierarchy3"/>
    <dgm:cxn modelId="{E64B5343-26A3-4744-99D6-CEB868E46E0B}" type="presOf" srcId="{7225C8C1-1B4B-4477-9CA8-8B3F499AD444}" destId="{80EA15AC-23A3-440E-9516-5CE87F42B680}" srcOrd="1" destOrd="0" presId="urn:microsoft.com/office/officeart/2005/8/layout/hierarchy3"/>
    <dgm:cxn modelId="{EDD2B663-4B5F-4C41-A3A9-A9FD061DDFEC}" srcId="{5F91C1BE-861C-481C-B6FF-25CABC5BCDE1}" destId="{7225C8C1-1B4B-4477-9CA8-8B3F499AD444}" srcOrd="1" destOrd="0" parTransId="{36949A2E-C250-4F0E-B0A7-9E8189F0DA51}" sibTransId="{07890577-4A2A-4CB5-8EC6-D7F5F06BCDCF}"/>
    <dgm:cxn modelId="{00193A71-2B39-49B6-8491-5C3B35FCD0A8}" type="presOf" srcId="{7FC82912-31A6-443E-BB88-E718FEB39C10}" destId="{E97BAD50-ED92-4BE6-AC5C-3D083612C8CA}" srcOrd="1" destOrd="0" presId="urn:microsoft.com/office/officeart/2005/8/layout/hierarchy3"/>
    <dgm:cxn modelId="{D3A51974-EC21-4DD2-B6F1-AB63AF525ABF}" type="presOf" srcId="{7FC82912-31A6-443E-BB88-E718FEB39C10}" destId="{0E4F6A79-F19F-4BE3-A7A2-AE6176865BB2}" srcOrd="0" destOrd="0" presId="urn:microsoft.com/office/officeart/2005/8/layout/hierarchy3"/>
    <dgm:cxn modelId="{BB6108A3-BB57-4D77-B1DA-1633411A06AA}" type="presOf" srcId="{52DF8B48-BC72-4B2D-8107-8F1C06847809}" destId="{793635C1-FC80-4EBF-8663-8B917240311C}" srcOrd="0" destOrd="0" presId="urn:microsoft.com/office/officeart/2005/8/layout/hierarchy3"/>
    <dgm:cxn modelId="{15176DAD-49E5-49F7-A18B-BF09EAD29DB9}" srcId="{5F91C1BE-861C-481C-B6FF-25CABC5BCDE1}" destId="{52DF8B48-BC72-4B2D-8107-8F1C06847809}" srcOrd="0" destOrd="0" parTransId="{11703417-3020-4F40-8D9B-DEDDD2F772DA}" sibTransId="{66B0FE0D-D7C4-4326-BD42-94C517AAB4D7}"/>
    <dgm:cxn modelId="{D2EFB4D4-ED19-4664-BB40-7C1F93CAA641}" srcId="{5F91C1BE-861C-481C-B6FF-25CABC5BCDE1}" destId="{7FC82912-31A6-443E-BB88-E718FEB39C10}" srcOrd="2" destOrd="0" parTransId="{719A325D-A960-4731-9C6B-8E5177FD3EFD}" sibTransId="{435718BD-27D1-4B22-AE99-58AF1AF5D31B}"/>
    <dgm:cxn modelId="{6F4C521F-075C-4CBD-AEC6-67D4A9C50301}" type="presParOf" srcId="{8F508969-364A-4DA4-921F-65EE8FF7476A}" destId="{485A957E-6853-4796-B5C2-6FCB2E2BD3B4}" srcOrd="0" destOrd="0" presId="urn:microsoft.com/office/officeart/2005/8/layout/hierarchy3"/>
    <dgm:cxn modelId="{CBFC3798-E092-4D37-9A5E-3B5A8279317B}" type="presParOf" srcId="{485A957E-6853-4796-B5C2-6FCB2E2BD3B4}" destId="{912480B0-4DEB-4FB3-8307-C057F35AF737}" srcOrd="0" destOrd="0" presId="urn:microsoft.com/office/officeart/2005/8/layout/hierarchy3"/>
    <dgm:cxn modelId="{43D78F1E-8754-4A1D-BB2C-B8DEFFA86262}" type="presParOf" srcId="{912480B0-4DEB-4FB3-8307-C057F35AF737}" destId="{793635C1-FC80-4EBF-8663-8B917240311C}" srcOrd="0" destOrd="0" presId="urn:microsoft.com/office/officeart/2005/8/layout/hierarchy3"/>
    <dgm:cxn modelId="{F6E0309E-2725-4CA1-A539-BC7930E9DFF3}" type="presParOf" srcId="{912480B0-4DEB-4FB3-8307-C057F35AF737}" destId="{FECCDF52-652C-4F22-A80E-ACDE77B88652}" srcOrd="1" destOrd="0" presId="urn:microsoft.com/office/officeart/2005/8/layout/hierarchy3"/>
    <dgm:cxn modelId="{B839F7F9-FA80-4395-B286-4C9062094C56}" type="presParOf" srcId="{485A957E-6853-4796-B5C2-6FCB2E2BD3B4}" destId="{E1790267-8D55-4668-8D6F-66A4BCCC24AE}" srcOrd="1" destOrd="0" presId="urn:microsoft.com/office/officeart/2005/8/layout/hierarchy3"/>
    <dgm:cxn modelId="{303C56F0-BF92-4E6C-BF40-257E41103A21}" type="presParOf" srcId="{8F508969-364A-4DA4-921F-65EE8FF7476A}" destId="{DF989509-A3A0-4652-B9AF-A6C4AB810618}" srcOrd="1" destOrd="0" presId="urn:microsoft.com/office/officeart/2005/8/layout/hierarchy3"/>
    <dgm:cxn modelId="{FAF5414B-2648-4740-BF27-2AA351104647}" type="presParOf" srcId="{DF989509-A3A0-4652-B9AF-A6C4AB810618}" destId="{8BC69827-5C21-4F0A-B5D6-BC83DAA5D130}" srcOrd="0" destOrd="0" presId="urn:microsoft.com/office/officeart/2005/8/layout/hierarchy3"/>
    <dgm:cxn modelId="{182F4EAA-485A-4165-8FCA-E82AC9088382}" type="presParOf" srcId="{8BC69827-5C21-4F0A-B5D6-BC83DAA5D130}" destId="{FDFA2729-73D6-4B35-9181-5D6099A0628E}" srcOrd="0" destOrd="0" presId="urn:microsoft.com/office/officeart/2005/8/layout/hierarchy3"/>
    <dgm:cxn modelId="{7372F43C-92BB-4C19-BF6F-15887416F26B}" type="presParOf" srcId="{8BC69827-5C21-4F0A-B5D6-BC83DAA5D130}" destId="{80EA15AC-23A3-440E-9516-5CE87F42B680}" srcOrd="1" destOrd="0" presId="urn:microsoft.com/office/officeart/2005/8/layout/hierarchy3"/>
    <dgm:cxn modelId="{7135F765-9031-4914-81FA-990780AE0045}" type="presParOf" srcId="{DF989509-A3A0-4652-B9AF-A6C4AB810618}" destId="{2AE708B2-82DD-4655-B52C-AB095A2FECC6}" srcOrd="1" destOrd="0" presId="urn:microsoft.com/office/officeart/2005/8/layout/hierarchy3"/>
    <dgm:cxn modelId="{237C437A-26B8-4CAB-90A5-2268FE0AC672}" type="presParOf" srcId="{8F508969-364A-4DA4-921F-65EE8FF7476A}" destId="{8EF58CE5-CADB-4D81-887D-91BF0F788B87}" srcOrd="2" destOrd="0" presId="urn:microsoft.com/office/officeart/2005/8/layout/hierarchy3"/>
    <dgm:cxn modelId="{6E002478-5E3D-4FA0-AF8A-911B22211ECB}" type="presParOf" srcId="{8EF58CE5-CADB-4D81-887D-91BF0F788B87}" destId="{3AC9C94A-179A-464E-B18F-E53B5C53904F}" srcOrd="0" destOrd="0" presId="urn:microsoft.com/office/officeart/2005/8/layout/hierarchy3"/>
    <dgm:cxn modelId="{50B4539B-7F54-431A-8D1D-D9B8F232E364}" type="presParOf" srcId="{3AC9C94A-179A-464E-B18F-E53B5C53904F}" destId="{0E4F6A79-F19F-4BE3-A7A2-AE6176865BB2}" srcOrd="0" destOrd="0" presId="urn:microsoft.com/office/officeart/2005/8/layout/hierarchy3"/>
    <dgm:cxn modelId="{8F7D106B-71D3-42FA-8E0C-6603FFAA316A}" type="presParOf" srcId="{3AC9C94A-179A-464E-B18F-E53B5C53904F}" destId="{E97BAD50-ED92-4BE6-AC5C-3D083612C8CA}" srcOrd="1" destOrd="0" presId="urn:microsoft.com/office/officeart/2005/8/layout/hierarchy3"/>
    <dgm:cxn modelId="{C1CC9720-2189-400B-BA7D-3C5D2081C82C}" type="presParOf" srcId="{8EF58CE5-CADB-4D81-887D-91BF0F788B87}" destId="{63CE6062-09F8-4A5C-9AC4-F713837DAC0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BDB4F91E-8956-4628-9FDD-6E8622CA1CAA}">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2. 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1DB3E418-A12D-4D8C-AEB8-196E072F47E7}">
      <dgm:prSet phldrT="[Text]" custT="1"/>
      <dgm:spPr/>
      <dgm:t>
        <a:bodyPr/>
        <a:lstStyle/>
        <a:p>
          <a:pPr rtl="1"/>
          <a:r>
            <a:rPr kumimoji="0" lang="he-IL" sz="2200" b="0" i="0" u="none" strike="noStrike" kern="1200" cap="none" normalizeH="0" baseline="0" dirty="0">
              <a:ln/>
              <a:solidFill>
                <a:prstClr val="white"/>
              </a:solidFill>
              <a:effectLst/>
              <a:latin typeface="Calibri Light" panose="020F0302020204030204"/>
              <a:ea typeface="+mn-ea"/>
              <a:cs typeface="Calibri Light" panose="020F0302020204030204" pitchFamily="34" charset="0"/>
            </a:rPr>
            <a:t>4</a:t>
          </a:r>
          <a:r>
            <a:rPr kumimoji="0" lang="he-IL" sz="2200" b="0" i="0" u="none" strike="noStrike" kern="1200" cap="none" normalizeH="0" baseline="0">
              <a:ln/>
              <a:solidFill>
                <a:prstClr val="white"/>
              </a:solidFill>
              <a:effectLst/>
              <a:latin typeface="Calibri Light" panose="020F0302020204030204"/>
              <a:ea typeface="+mn-ea"/>
              <a:cs typeface="Calibri Light" panose="020F0302020204030204" pitchFamily="34" charset="0"/>
            </a:rPr>
            <a:t>. </a:t>
          </a:r>
          <a:r>
            <a:rPr kumimoji="0" lang="he-IL" altLang="he-IL" sz="2200" b="0" i="0" u="none" strike="noStrike" kern="1200" cap="none" normalizeH="0" baseline="0">
              <a:ln/>
              <a:effectLst/>
              <a:latin typeface="+mj-lt"/>
              <a:cs typeface="Calibri Light" panose="020F0302020204030204" pitchFamily="34" charset="0"/>
            </a:rPr>
            <a:t>השפעת </a:t>
          </a:r>
          <a:r>
            <a:rPr kumimoji="0" lang="he-IL" altLang="he-IL" sz="2200" b="0" i="0" u="none" strike="noStrike" kern="1200" cap="none" normalizeH="0" baseline="0" dirty="0">
              <a:ln/>
              <a:effectLst/>
              <a:latin typeface="+mj-lt"/>
              <a:cs typeface="Calibri Light" panose="020F0302020204030204" pitchFamily="34" charset="0"/>
            </a:rPr>
            <a:t>מיקום הילד במשפחה</a:t>
          </a:r>
          <a:endParaRPr lang="he-IL" sz="2200" kern="1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177B0B7B-850B-4348-8679-703AEBF90615}">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1. ההשפעה של שיטות היגיינה אימהיות</a:t>
          </a:r>
          <a:endParaRPr lang="he-IL" sz="2200" dirty="0">
            <a:latin typeface="+mj-lt"/>
          </a:endParaRPr>
        </a:p>
      </dgm:t>
    </dgm:pt>
    <dgm:pt modelId="{B8ED6875-F84C-4950-966D-E354080424F6}" type="parTrans" cxnId="{992C14D6-0A9E-4CD0-A9E2-AB6706ECC802}">
      <dgm:prSet/>
      <dgm:spPr/>
      <dgm:t>
        <a:bodyPr/>
        <a:lstStyle/>
        <a:p>
          <a:endParaRPr lang="en-US"/>
        </a:p>
      </dgm:t>
    </dgm:pt>
    <dgm:pt modelId="{891ABC81-999B-46E4-8B9D-6F75368EA371}" type="sibTrans" cxnId="{992C14D6-0A9E-4CD0-A9E2-AB6706ECC802}">
      <dgm:prSet/>
      <dgm:spPr/>
      <dgm:t>
        <a:bodyPr/>
        <a:lstStyle/>
        <a:p>
          <a:endParaRPr lang="en-US"/>
        </a:p>
      </dgm:t>
    </dgm:pt>
    <dgm:pt modelId="{2DACC486-67D3-4D3C-BD77-40FFDADE7136}">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3. השפעתם של גורמים סוציו-אקונומיים </a:t>
          </a:r>
          <a:endParaRPr lang="he-IL" sz="2200" dirty="0">
            <a:latin typeface="+mj-lt"/>
          </a:endParaRPr>
        </a:p>
      </dgm:t>
    </dgm:pt>
    <dgm:pt modelId="{CB904C31-72B8-4423-BB87-3C1204D8FFD5}" type="parTrans" cxnId="{0F603943-F450-4E05-B053-C2D8D5752057}">
      <dgm:prSet/>
      <dgm:spPr/>
      <dgm:t>
        <a:bodyPr/>
        <a:lstStyle/>
        <a:p>
          <a:endParaRPr lang="en-US"/>
        </a:p>
      </dgm:t>
    </dgm:pt>
    <dgm:pt modelId="{880778CF-5C1C-404D-87AA-88F4C90A2DFA}" type="sibTrans" cxnId="{0F603943-F450-4E05-B053-C2D8D5752057}">
      <dgm:prSet/>
      <dgm:spPr/>
      <dgm:t>
        <a:bodyPr/>
        <a:lstStyle/>
        <a:p>
          <a:endParaRPr lang="en-US"/>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2" destOrd="0" parTransId="{5ECE5699-9791-4702-AC8A-EC44D78F17FB}" sibTransId="{E1941D3A-17FF-4973-AC1C-12C8F613DBFF}"/>
    <dgm:cxn modelId="{6F5BFA39-46B7-425D-A2A4-FE8E0DCFA4A2}" type="presOf" srcId="{BDB4F91E-8956-4628-9FDD-6E8622CA1CAA}" destId="{CD5790BE-A181-408E-8364-740CBF8433C5}" srcOrd="0" destOrd="0" presId="urn:microsoft.com/office/officeart/2005/8/layout/matrix3"/>
    <dgm:cxn modelId="{6699725C-4B85-413D-9DB2-B1413DA6875E}" type="presOf" srcId="{177B0B7B-850B-4348-8679-703AEBF90615}" destId="{D5798529-1B78-4EDE-8CCF-675E121DE85E}" srcOrd="0" destOrd="0" presId="urn:microsoft.com/office/officeart/2005/8/layout/matrix3"/>
    <dgm:cxn modelId="{0F603943-F450-4E05-B053-C2D8D5752057}" srcId="{73531D0D-CE75-4041-BCE8-A39AFE8DE948}" destId="{2DACC486-67D3-4D3C-BD77-40FFDADE7136}" srcOrd="3" destOrd="0" parTransId="{CB904C31-72B8-4423-BB87-3C1204D8FFD5}" sibTransId="{880778CF-5C1C-404D-87AA-88F4C90A2DFA}"/>
    <dgm:cxn modelId="{D376A853-1DBE-4362-AE9D-103BC0CB8A52}" type="presOf" srcId="{2DACC486-67D3-4D3C-BD77-40FFDADE7136}" destId="{1C3D7D9C-31AB-4D14-856E-995AEB296B65}" srcOrd="0" destOrd="0" presId="urn:microsoft.com/office/officeart/2005/8/layout/matrix3"/>
    <dgm:cxn modelId="{53D39689-B776-4500-A949-B35FC84BAF68}" type="presOf" srcId="{1DB3E418-A12D-4D8C-AEB8-196E072F47E7}" destId="{6F12BF9A-E498-4AD8-B540-CE2D3B210647}" srcOrd="0" destOrd="0" presId="urn:microsoft.com/office/officeart/2005/8/layout/matrix3"/>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0" destOrd="0" parTransId="{99C8802F-D2A7-48F5-AA4B-9065D378A958}" sibTransId="{48F93285-2F08-4CF9-91FB-150A0DA899C4}"/>
    <dgm:cxn modelId="{992C14D6-0A9E-4CD0-A9E2-AB6706ECC802}" srcId="{73531D0D-CE75-4041-BCE8-A39AFE8DE948}" destId="{177B0B7B-850B-4348-8679-703AEBF90615}" srcOrd="1" destOrd="0" parTransId="{B8ED6875-F84C-4950-966D-E354080424F6}" sibTransId="{891ABC81-999B-46E4-8B9D-6F75368EA371}"/>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br>
            <a:rPr lang="en-US" sz="2200" i="0" u="none" strike="noStrike" kern="1200" dirty="0">
              <a:effectLst/>
              <a:latin typeface="+mj-lt"/>
              <a:cs typeface="Calibri Light" panose="020F0302020204030204" pitchFamily="34" charset="0"/>
            </a:rPr>
          </a:br>
          <a:r>
            <a:rPr lang="en-US" sz="2200" i="0" u="none" strike="noStrike" kern="1200" dirty="0">
              <a:effectLst/>
              <a:latin typeface="+mj-lt"/>
              <a:cs typeface="Calibri Light" panose="020F0302020204030204" pitchFamily="34" charset="0"/>
            </a:rPr>
            <a:t>(Food allergy, FA)</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a:t>
          </a:r>
          <a:br>
            <a:rPr lang="en-US" sz="2200" i="0" u="none" strike="noStrike" kern="1200" dirty="0">
              <a:effectLst/>
              <a:latin typeface="+mj-lt"/>
              <a:cs typeface="Calibri Light" panose="020F0302020204030204" pitchFamily="34" charset="0"/>
            </a:rPr>
          </a:br>
          <a:r>
            <a:rPr lang="he-IL" sz="2200" i="0" u="none" strike="noStrike" kern="1200" dirty="0">
              <a:effectLst/>
              <a:latin typeface="+mj-lt"/>
              <a:cs typeface="Calibri Light" panose="020F0302020204030204" pitchFamily="34" charset="0"/>
            </a:rPr>
            <a:t>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שאלונים מלאים בלבד</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תינוקות בני שנתיים ומעלה </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a:t>
          </a:r>
          <a:r>
            <a:rPr lang="he-IL" sz="1400" kern="1200" dirty="0">
              <a:latin typeface="Calibri Light" panose="020F0302020204030204" pitchFamily="34" charset="0"/>
              <a:cs typeface="Calibri Light" panose="020F0302020204030204" pitchFamily="34" charset="0"/>
            </a:rPr>
            <a:t>(נכון ל10 במאי) </a:t>
          </a:r>
          <a:r>
            <a:rPr lang="he-IL" sz="2200" kern="1200" dirty="0">
              <a:latin typeface="Calibri Light" panose="020F0302020204030204" pitchFamily="34" charset="0"/>
              <a:cs typeface="Calibri Light" panose="020F0302020204030204" pitchFamily="34" charset="0"/>
            </a:rPr>
            <a:t>&gt;&gt;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 למרץ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חלוקה לקבוצות תאריך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איחוד המחלות האוטופיות בכל שנה למשתנה בינארי (</a:t>
          </a:r>
          <a:r>
            <a:rPr lang="en-US" sz="2200" kern="1200" dirty="0">
              <a:latin typeface="Calibri Light" panose="020F0302020204030204" pitchFamily="34" charset="0"/>
              <a:cs typeface="Calibri Light" panose="020F0302020204030204" pitchFamily="34" charset="0"/>
            </a:rPr>
            <a:t>is atopic</a:t>
          </a:r>
          <a:r>
            <a:rPr lang="he-IL" sz="2200" kern="1200" dirty="0">
              <a:latin typeface="Calibri Light" panose="020F0302020204030204" pitchFamily="34" charset="0"/>
              <a:cs typeface="Calibri Light" panose="020F0302020204030204" pitchFamily="34" charset="0"/>
            </a:rPr>
            <a:t>)</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חברתי-כלכלי) יצרנו 3 קבוצות (</a:t>
          </a:r>
          <a:r>
            <a:rPr lang="en-US" sz="2200" kern="1200" dirty="0">
              <a:latin typeface="Calibri Light" panose="020F0302020204030204" pitchFamily="34" charset="0"/>
              <a:cs typeface="Calibri Light" panose="020F0302020204030204" pitchFamily="34" charset="0"/>
            </a:rPr>
            <a:t>1-5, 6-8, 9-10</a:t>
          </a:r>
          <a:r>
            <a:rPr lang="he-IL" sz="2200" kern="1200" dirty="0">
              <a:latin typeface="Calibri Light" panose="020F0302020204030204" pitchFamily="34" charset="0"/>
              <a:cs typeface="Calibri Light" panose="020F0302020204030204" pitchFamily="34" charset="0"/>
            </a:rPr>
            <a:t>)</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עיבוד משתנים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טיפול בערכים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4" y="16594"/>
          <a:ext cx="3309230" cy="39680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4" y="16594"/>
        <a:ext cx="3309230" cy="396805"/>
      </dsp:txXfrm>
    </dsp:sp>
    <dsp:sp modelId="{47CCE546-562C-4049-BE9A-0D808D519E08}">
      <dsp:nvSpPr>
        <dsp:cNvPr id="0" name=""/>
        <dsp:cNvSpPr/>
      </dsp:nvSpPr>
      <dsp:spPr>
        <a:xfrm>
          <a:off x="34" y="410201"/>
          <a:ext cx="3309230" cy="317047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משתנים של השנה הראשונה +</a:t>
          </a:r>
          <a:endParaRPr lang="en-US" sz="2000" kern="1200" dirty="0"/>
        </a:p>
        <a:p>
          <a:pPr marL="228600" lvl="1" indent="-228600" algn="r" defTabSz="889000" rtl="1">
            <a:lnSpc>
              <a:spcPct val="90000"/>
            </a:lnSpc>
            <a:spcBef>
              <a:spcPct val="0"/>
            </a:spcBef>
            <a:spcAft>
              <a:spcPct val="15000"/>
            </a:spcAft>
            <a:buFont typeface="Arial" panose="020B0604020202020204" pitchFamily="34" charset="0"/>
            <a:buNone/>
          </a:pPr>
          <a:endParaRPr lang="en-US" sz="2000" kern="1200" dirty="0"/>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חיסון בשנה הראשונה</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סוג ההנקה בשנה הראשונה</a:t>
          </a:r>
        </a:p>
      </dsp:txBody>
      <dsp:txXfrm>
        <a:off x="34" y="410201"/>
        <a:ext cx="3309230" cy="3170474"/>
      </dsp:txXfrm>
    </dsp:sp>
    <dsp:sp modelId="{844DADB7-C214-4234-B75B-C7A6AC29D259}">
      <dsp:nvSpPr>
        <dsp:cNvPr id="0" name=""/>
        <dsp:cNvSpPr/>
      </dsp:nvSpPr>
      <dsp:spPr>
        <a:xfrm>
          <a:off x="3772557" y="16594"/>
          <a:ext cx="3309230" cy="39680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3772557" y="16594"/>
        <a:ext cx="3309230" cy="396805"/>
      </dsp:txXfrm>
    </dsp:sp>
    <dsp:sp modelId="{4639455B-EDB4-4E81-AC33-EF5A0F1D0EDB}">
      <dsp:nvSpPr>
        <dsp:cNvPr id="0" name=""/>
        <dsp:cNvSpPr/>
      </dsp:nvSpPr>
      <dsp:spPr>
        <a:xfrm>
          <a:off x="3772557" y="410201"/>
          <a:ext cx="3309230" cy="3170474"/>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 מחלות אוטופיות אצל האב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a:p>
          <a:pPr marL="228600" lvl="1" indent="-228600" algn="r" defTabSz="889000" rtl="1">
            <a:lnSpc>
              <a:spcPct val="90000"/>
            </a:lnSpc>
            <a:spcBef>
              <a:spcPct val="0"/>
            </a:spcBef>
            <a:spcAft>
              <a:spcPct val="15000"/>
            </a:spcAft>
            <a:buChar char="•"/>
          </a:pPr>
          <a:r>
            <a:rPr lang="he-IL" sz="2000" b="1" kern="1200" dirty="0">
              <a:latin typeface="Calibri Light" panose="020F0302020204030204" pitchFamily="34" charset="0"/>
              <a:cs typeface="Calibri Light" panose="020F0302020204030204" pitchFamily="34" charset="0"/>
            </a:rPr>
            <a:t>קבוצת הלידה של התינוק</a:t>
          </a:r>
        </a:p>
      </dsp:txBody>
      <dsp:txXfrm>
        <a:off x="3772557" y="410201"/>
        <a:ext cx="3309230" cy="3170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635C1-FC80-4EBF-8663-8B917240311C}">
      <dsp:nvSpPr>
        <dsp:cNvPr id="0" name=""/>
        <dsp:cNvSpPr/>
      </dsp:nvSpPr>
      <dsp:spPr>
        <a:xfrm>
          <a:off x="1191" y="679616"/>
          <a:ext cx="2787381" cy="1393690"/>
        </a:xfrm>
        <a:prstGeom prst="roundRect">
          <a:avLst>
            <a:gd name="adj" fmla="val 10000"/>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Font typeface="Arial" panose="020B0604020202020204" pitchFamily="34" charset="0"/>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kern="1200" dirty="0">
              <a:latin typeface="Gisha" panose="020B0502040204020203" pitchFamily="34" charset="-79"/>
              <a:ea typeface="Microsoft Sans Serif" panose="020B0604020202020204" pitchFamily="34" charset="0"/>
              <a:cs typeface="Gisha" panose="020B0502040204020203" pitchFamily="34" charset="-79"/>
            </a:rPr>
            <a:t>Odds Ratio</a:t>
          </a:r>
        </a:p>
      </dsp:txBody>
      <dsp:txXfrm>
        <a:off x="42011" y="720436"/>
        <a:ext cx="2705741" cy="1312050"/>
      </dsp:txXfrm>
    </dsp:sp>
    <dsp:sp modelId="{FDFA2729-73D6-4B35-9181-5D6099A0628E}">
      <dsp:nvSpPr>
        <dsp:cNvPr id="0" name=""/>
        <dsp:cNvSpPr/>
      </dsp:nvSpPr>
      <dsp:spPr>
        <a:xfrm>
          <a:off x="3485418" y="679616"/>
          <a:ext cx="2787381" cy="1393690"/>
        </a:xfrm>
        <a:prstGeom prst="roundRect">
          <a:avLst>
            <a:gd name="adj" fmla="val 10000"/>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3526238" y="720436"/>
        <a:ext cx="2705741" cy="1312050"/>
      </dsp:txXfrm>
    </dsp:sp>
    <dsp:sp modelId="{0E4F6A79-F19F-4BE3-A7A2-AE6176865BB2}">
      <dsp:nvSpPr>
        <dsp:cNvPr id="0" name=""/>
        <dsp:cNvSpPr/>
      </dsp:nvSpPr>
      <dsp:spPr>
        <a:xfrm>
          <a:off x="6969645" y="679616"/>
          <a:ext cx="2787381" cy="1393690"/>
        </a:xfrm>
        <a:prstGeom prst="roundRect">
          <a:avLst>
            <a:gd name="adj" fmla="val 10000"/>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המשתנה המוסבר הינו משתנה בינארי 0/1</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7010465" y="720436"/>
        <a:ext cx="2705741" cy="1312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ילד יחיד</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ילד יחיד</a:t>
          </a:r>
        </a:p>
      </dsp:txBody>
      <dsp:txXfrm>
        <a:off x="677589" y="3527889"/>
        <a:ext cx="1231406" cy="7388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ילד יחיד</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475389" y="0"/>
          <a:ext cx="4684206" cy="468420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920388" y="444999"/>
          <a:ext cx="1826840" cy="1826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2. חקירת תפקידן של חשיפות סביבתיות</a:t>
          </a:r>
          <a:endParaRPr lang="he-IL" sz="2200" kern="1200" dirty="0">
            <a:latin typeface="+mj-lt"/>
          </a:endParaRPr>
        </a:p>
      </dsp:txBody>
      <dsp:txXfrm>
        <a:off x="2009567" y="534178"/>
        <a:ext cx="1648482" cy="1648482"/>
      </dsp:txXfrm>
    </dsp:sp>
    <dsp:sp modelId="{D5798529-1B78-4EDE-8CCF-675E121DE85E}">
      <dsp:nvSpPr>
        <dsp:cNvPr id="0" name=""/>
        <dsp:cNvSpPr/>
      </dsp:nvSpPr>
      <dsp:spPr>
        <a:xfrm>
          <a:off x="3887755" y="444999"/>
          <a:ext cx="1826840" cy="182684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1. ההשפעה של שיטות היגיינה אימהיות</a:t>
          </a:r>
          <a:endParaRPr lang="he-IL" sz="2200" kern="1200" dirty="0">
            <a:latin typeface="+mj-lt"/>
          </a:endParaRPr>
        </a:p>
      </dsp:txBody>
      <dsp:txXfrm>
        <a:off x="3976934" y="534178"/>
        <a:ext cx="1648482" cy="1648482"/>
      </dsp:txXfrm>
    </dsp:sp>
    <dsp:sp modelId="{6F12BF9A-E498-4AD8-B540-CE2D3B210647}">
      <dsp:nvSpPr>
        <dsp:cNvPr id="0" name=""/>
        <dsp:cNvSpPr/>
      </dsp:nvSpPr>
      <dsp:spPr>
        <a:xfrm>
          <a:off x="1920388" y="2412366"/>
          <a:ext cx="1826840" cy="1826840"/>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sz="2200" b="0" i="0" u="none" strike="noStrike" kern="1200" cap="none" normalizeH="0" baseline="0" dirty="0">
              <a:ln/>
              <a:solidFill>
                <a:prstClr val="white"/>
              </a:solidFill>
              <a:effectLst/>
              <a:latin typeface="Calibri Light" panose="020F0302020204030204"/>
              <a:ea typeface="+mn-ea"/>
              <a:cs typeface="Calibri Light" panose="020F0302020204030204" pitchFamily="34" charset="0"/>
            </a:rPr>
            <a:t>4</a:t>
          </a:r>
          <a:r>
            <a:rPr kumimoji="0" lang="he-IL" sz="2200" b="0" i="0" u="none" strike="noStrike" kern="1200" cap="none" normalizeH="0" baseline="0">
              <a:ln/>
              <a:solidFill>
                <a:prstClr val="white"/>
              </a:solidFill>
              <a:effectLst/>
              <a:latin typeface="Calibri Light" panose="020F0302020204030204"/>
              <a:ea typeface="+mn-ea"/>
              <a:cs typeface="Calibri Light" panose="020F0302020204030204" pitchFamily="34" charset="0"/>
            </a:rPr>
            <a:t>. </a:t>
          </a:r>
          <a:r>
            <a:rPr kumimoji="0" lang="he-IL" altLang="he-IL" sz="2200" b="0" i="0" u="none" strike="noStrike" kern="1200" cap="none" normalizeH="0" baseline="0">
              <a:ln/>
              <a:effectLst/>
              <a:latin typeface="+mj-lt"/>
              <a:cs typeface="Calibri Light" panose="020F0302020204030204" pitchFamily="34" charset="0"/>
            </a:rPr>
            <a:t>השפעת </a:t>
          </a:r>
          <a:r>
            <a:rPr kumimoji="0" lang="he-IL" altLang="he-IL" sz="2200" b="0" i="0" u="none" strike="noStrike" kern="1200" cap="none" normalizeH="0" baseline="0" dirty="0">
              <a:ln/>
              <a:effectLst/>
              <a:latin typeface="+mj-lt"/>
              <a:cs typeface="Calibri Light" panose="020F0302020204030204" pitchFamily="34" charset="0"/>
            </a:rPr>
            <a:t>מיקום הילד במשפחה</a:t>
          </a:r>
          <a:endParaRPr lang="he-IL" sz="2200" kern="1200" dirty="0">
            <a:latin typeface="+mj-lt"/>
          </a:endParaRPr>
        </a:p>
      </dsp:txBody>
      <dsp:txXfrm>
        <a:off x="2009567" y="2501545"/>
        <a:ext cx="1648482" cy="1648482"/>
      </dsp:txXfrm>
    </dsp:sp>
    <dsp:sp modelId="{1C3D7D9C-31AB-4D14-856E-995AEB296B65}">
      <dsp:nvSpPr>
        <dsp:cNvPr id="0" name=""/>
        <dsp:cNvSpPr/>
      </dsp:nvSpPr>
      <dsp:spPr>
        <a:xfrm>
          <a:off x="3887755" y="2412366"/>
          <a:ext cx="1826840" cy="18268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3. השפעתם של גורמים סוציו-אקונומיים </a:t>
          </a:r>
          <a:endParaRPr lang="he-IL" sz="2200" kern="1200" dirty="0">
            <a:latin typeface="+mj-lt"/>
          </a:endParaRPr>
        </a:p>
      </dsp:txBody>
      <dsp:txXfrm>
        <a:off x="3976934" y="2501545"/>
        <a:ext cx="1648482" cy="164848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כ"ד/סיון/תשפ"ג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לשקף הקודם – פה רואים את המודל של בדיקת מחלות אוטופיות בשנה השניה לחיי התינוק. </a:t>
            </a:r>
          </a:p>
          <a:p>
            <a:pPr marL="0" indent="0" algn="r" rtl="1">
              <a:buFontTx/>
              <a:buNone/>
            </a:pPr>
            <a:endParaRPr lang="he-IL" dirty="0"/>
          </a:p>
          <a:p>
            <a:pPr marL="0" indent="0" algn="r" rtl="1">
              <a:buFontTx/>
              <a:buNone/>
            </a:pPr>
            <a:r>
              <a:rPr lang="he-IL" dirty="0"/>
              <a:t>-</a:t>
            </a:r>
            <a:r>
              <a:rPr lang="he-IL" b="1" dirty="0"/>
              <a:t>מסגרות</a:t>
            </a:r>
            <a:r>
              <a:rPr lang="he-IL" b="0" dirty="0"/>
              <a:t> – כל קבוצות הגיל מקבלות מקדמים מאוד מובהקים. </a:t>
            </a:r>
          </a:p>
          <a:p>
            <a:pPr marL="0" indent="0" algn="r" rtl="1">
              <a:buFontTx/>
              <a:buNone/>
            </a:pPr>
            <a:r>
              <a:rPr lang="he-IL" b="0" dirty="0"/>
              <a:t>ונראה באופן כללי כי קיימת מגמת עלייה בתחלואה של תינוקות בשנה השניה. </a:t>
            </a:r>
          </a:p>
          <a:p>
            <a:pPr marL="0" indent="0" algn="r" rtl="1">
              <a:buFontTx/>
              <a:buNone/>
            </a:pPr>
            <a:endParaRPr lang="he-IL" b="0" dirty="0"/>
          </a:p>
          <a:p>
            <a:pPr marL="0" indent="0" algn="r" rtl="1">
              <a:buFontTx/>
              <a:buNone/>
            </a:pPr>
            <a:r>
              <a:rPr lang="he-IL" b="0" dirty="0"/>
              <a:t>- </a:t>
            </a:r>
            <a:r>
              <a:rPr lang="he-IL" b="1" dirty="0"/>
              <a:t>גרף</a:t>
            </a: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המודלים – רצינו לבדוק מה הסיכוי של תינוק בכל קבוצה לחלות במחלה אוטופית</a:t>
            </a:r>
          </a:p>
          <a:p>
            <a:pPr marL="171450" indent="-171450" algn="r" rtl="1">
              <a:buFontTx/>
              <a:buChar char="-"/>
            </a:pPr>
            <a:r>
              <a:rPr lang="he-IL" b="1" dirty="0"/>
              <a:t>מאפיינים - </a:t>
            </a:r>
            <a:r>
              <a:rPr lang="he-IL" dirty="0"/>
              <a:t>יצרנו תינוק שכיח, בעל התכונות השכיחות ביותר במאגר הנתונים שקיבלנו. </a:t>
            </a:r>
          </a:p>
          <a:p>
            <a:pPr marL="171450" indent="-171450" algn="r" rtl="1">
              <a:buFontTx/>
              <a:buChar char="-"/>
            </a:pPr>
            <a:r>
              <a:rPr lang="he-IL" dirty="0"/>
              <a:t>בהינתן המאפיינים האלו בדקנו מה הסיכוי של התינוק לחלות במידה והוא נולד בכל אחת מארבעת הקבוצות.</a:t>
            </a:r>
          </a:p>
          <a:p>
            <a:pPr marL="171450" indent="-171450" algn="r" rtl="1">
              <a:buFontTx/>
              <a:buChar char="-"/>
            </a:pPr>
            <a:endParaRPr lang="he-IL" dirty="0"/>
          </a:p>
          <a:p>
            <a:pPr marL="171450" indent="-171450" algn="r" rtl="1">
              <a:buFontTx/>
              <a:buChar char="-"/>
            </a:pPr>
            <a:r>
              <a:rPr lang="he-IL" b="1" dirty="0"/>
              <a:t>שנה ראשונה </a:t>
            </a:r>
          </a:p>
          <a:p>
            <a:pPr marL="171450" indent="-171450" algn="r" rtl="1">
              <a:buFontTx/>
              <a:buChar char="-"/>
            </a:pPr>
            <a:r>
              <a:rPr lang="he-IL" b="1" dirty="0"/>
              <a:t>שנה שניה </a:t>
            </a:r>
          </a:p>
          <a:p>
            <a:pPr marL="171450" indent="-171450" algn="r" rtl="1">
              <a:buFontTx/>
              <a:buChar char="-"/>
            </a:pPr>
            <a:r>
              <a:rPr lang="he-IL" b="1" dirty="0"/>
              <a:t>טבלה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הגרף של התינוק האופייני הבנו שיש לנו בעיה בפרדיקציה. </a:t>
            </a:r>
          </a:p>
          <a:p>
            <a:pPr marL="171450" indent="-171450" algn="r" rtl="1">
              <a:buFontTx/>
              <a:buChar char="-"/>
            </a:pPr>
            <a:r>
              <a:rPr lang="he-IL" dirty="0"/>
              <a:t>ניקח לדוכמה 2 תינוקות, תינוק </a:t>
            </a:r>
            <a:r>
              <a:rPr lang="en-US" dirty="0"/>
              <a:t>A</a:t>
            </a:r>
            <a:r>
              <a:rPr lang="he-IL" dirty="0"/>
              <a:t> נולד ב 28 לפברואר 19 ותינוק </a:t>
            </a:r>
            <a:r>
              <a:rPr lang="en-US" dirty="0"/>
              <a:t>B</a:t>
            </a:r>
            <a:r>
              <a:rPr lang="he-IL" dirty="0"/>
              <a:t> נולד ב 1 למרץ 19.</a:t>
            </a:r>
          </a:p>
          <a:p>
            <a:pPr marL="171450" indent="-171450" algn="r" rtl="1">
              <a:buFontTx/>
              <a:buChar char="-"/>
            </a:pPr>
            <a:r>
              <a:rPr lang="he-IL" dirty="0"/>
              <a:t>בהפרש של יום אחד בתאריך לידה מתקבל הפרש של 10% בסיכוי לחלות במחלה אוטופית. </a:t>
            </a:r>
          </a:p>
          <a:p>
            <a:pPr marL="171450" indent="-171450" algn="r" rtl="1">
              <a:buFontTx/>
              <a:buChar char="-"/>
            </a:pPr>
            <a:endParaRPr lang="he-IL" dirty="0"/>
          </a:p>
          <a:p>
            <a:pPr marL="171450" indent="-171450" algn="r" rtl="1">
              <a:buFontTx/>
              <a:buChar char="-"/>
            </a:pPr>
            <a:r>
              <a:rPr lang="he-IL" dirty="0"/>
              <a:t>מכאן הבנו שצריך לייצר פרדיקציה יותר מוחלקת, להימנע מפונקציית המדרגות ולחזור להתייחס למשתנה תאריך הלידה כמשתנה רציף</a:t>
            </a:r>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אז המוטיבציה ששחר הסבירה מובילה אותנו לדבר על המודל </a:t>
            </a:r>
            <a:r>
              <a:rPr lang="en-US" b="0" dirty="0"/>
              <a:t>Generalized Additive Model</a:t>
            </a:r>
            <a:r>
              <a:rPr lang="he-IL" b="0" dirty="0"/>
              <a:t>, או בקיצור מודל </a:t>
            </a:r>
            <a:r>
              <a:rPr lang="en-US" b="0" dirty="0"/>
              <a:t>GAM</a:t>
            </a:r>
            <a:r>
              <a:rPr lang="he-IL" b="0" dirty="0"/>
              <a:t>.</a:t>
            </a:r>
            <a:endParaRPr lang="en-US"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שלנו אותו משתנה שנפעיל עליו את ה-</a:t>
            </a:r>
            <a:r>
              <a:rPr lang="he-IL" altLang="he-IL" sz="1200" dirty="0">
                <a:solidFill>
                  <a:srgbClr val="202124"/>
                </a:solidFill>
                <a:latin typeface="Calibri Light" panose="020F0302020204030204" pitchFamily="34" charset="0"/>
                <a:cs typeface="Calibri Light" panose="020F0302020204030204" pitchFamily="34" charset="0"/>
              </a:rPr>
              <a:t> </a:t>
            </a:r>
            <a:r>
              <a:rPr lang="en-US" altLang="he-IL" sz="1200" dirty="0">
                <a:solidFill>
                  <a:srgbClr val="202124"/>
                </a:solidFill>
                <a:latin typeface="Calibri Light" panose="020F0302020204030204" pitchFamily="34" charset="0"/>
                <a:cs typeface="Calibri Light" panose="020F0302020204030204" pitchFamily="34" charset="0"/>
              </a:rPr>
              <a:t>spline</a:t>
            </a:r>
            <a:r>
              <a:rPr lang="he-IL" altLang="he-IL" sz="1200" dirty="0">
                <a:solidFill>
                  <a:srgbClr val="202124"/>
                </a:solidFill>
                <a:latin typeface="Calibri Light" panose="020F0302020204030204" pitchFamily="34" charset="0"/>
                <a:cs typeface="Calibri Light" panose="020F0302020204030204" pitchFamily="34" charset="0"/>
              </a:rPr>
              <a:t> </a:t>
            </a:r>
            <a:r>
              <a:rPr lang="he-IL" altLang="he-IL" sz="1200" dirty="0" err="1">
                <a:solidFill>
                  <a:srgbClr val="202124"/>
                </a:solidFill>
                <a:latin typeface="Calibri Light" panose="020F0302020204030204" pitchFamily="34" charset="0"/>
                <a:cs typeface="Calibri Light" panose="020F0302020204030204" pitchFamily="34" charset="0"/>
              </a:rPr>
              <a:t>ונאמוד</a:t>
            </a:r>
            <a:r>
              <a:rPr lang="he-IL" altLang="he-IL" sz="1200" dirty="0">
                <a:solidFill>
                  <a:srgbClr val="202124"/>
                </a:solidFill>
                <a:latin typeface="Calibri Light" panose="020F0302020204030204" pitchFamily="34" charset="0"/>
                <a:cs typeface="Calibri Light" panose="020F0302020204030204" pitchFamily="34" charset="0"/>
              </a:rPr>
              <a:t> את ההשפעה הלינארית שלו בעזרת פונקציה מוחלקת שאינה לינארית הוא משתנה תאריך הלידה.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שעשינו בעצם הוא ליצור ממשתנה תאריך הלידה משתנה רציף ולהפעיל עליו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במשוואת הרגרסיה, אז כמו שאמרתי בתחילת השקף כעת לא נקבל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קבוצת גיל, כי אין לנו קבוצות. למעשה נקרב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בטא לכל תאריך לידה בנפרד. אותו בטא הוא בעצם הפונקציה המוחלקת עליה דיברנו. בעזרת הרציפות התגברנו על המכשול ששחר דיברה עליו ברגרסיה הלוגיסטית ויכולנו לבחון יותר לעומק את ההבדלים  הרציפים בין התקופות.</a:t>
            </a:r>
          </a:p>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זה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Splines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הם פונקציות מורכבות המאפשרות לנו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למדל</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קשרים לא ליניאריים עבור כל תכונה. הסכום של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ספליין</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רבים יוצר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התוצאה היא מודל גמיש ביותר שעדיין יש לו חלק מהסבירות של רגרסיה ליניארית.</a:t>
            </a:r>
          </a:p>
          <a:p>
            <a:pPr marL="0" marR="0" lvl="0" indent="0" algn="r" defTabSz="914400" rtl="1" eaLnBrk="0" fontAlgn="base" latinLnBrk="0" hangingPunct="0">
              <a:lnSpc>
                <a:spcPct val="100000"/>
              </a:lnSpc>
              <a:spcBef>
                <a:spcPct val="0"/>
              </a:spcBef>
              <a:spcAft>
                <a:spcPct val="0"/>
              </a:spcAft>
              <a:buClrTx/>
              <a:buSzTx/>
              <a:buFontTx/>
              <a:buNone/>
              <a:tabLst/>
              <a:defRPr/>
            </a:pPr>
            <a:r>
              <a:rPr lang="he-IL" dirty="0"/>
              <a:t>הם בעצם פונקציות </a:t>
            </a:r>
            <a:r>
              <a:rPr lang="he-IL" dirty="0" err="1"/>
              <a:t>פולינומיות</a:t>
            </a:r>
            <a:r>
              <a:rPr lang="he-IL" dirty="0"/>
              <a:t> המכסות טווח קטן. </a:t>
            </a: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ניתן לראות את תוצאות אמידת רגרסיית </a:t>
            </a:r>
            <a:r>
              <a:rPr lang="en-US" dirty="0"/>
              <a:t>GAM</a:t>
            </a:r>
            <a:r>
              <a:rPr lang="he-IL" dirty="0"/>
              <a:t> לאמידת סיכוי לחתות בשנה הראשונה של התינוק.</a:t>
            </a:r>
          </a:p>
          <a:p>
            <a:pPr algn="r" rtl="1"/>
            <a:r>
              <a:rPr lang="he-IL" dirty="0"/>
              <a:t>בטבלה רואים את המקדמים, לתקופות הלידה אין מקדמים כי כפי שאמרנו מקבלים פונקציה רציפה, </a:t>
            </a:r>
          </a:p>
          <a:p>
            <a:pPr algn="r" rtl="1"/>
            <a:r>
              <a:rPr lang="he-IL" dirty="0"/>
              <a:t>בגרף ניתן לראות את המקדם של תאריך הלידה הרציף מול תאריך הלידה- זוהי פונקציית ההחלקה שדיברנו עליה.</a:t>
            </a:r>
          </a:p>
          <a:p>
            <a:pPr algn="r" rtl="1"/>
            <a:r>
              <a:rPr lang="he-IL" dirty="0"/>
              <a:t>ניתן לראות </a:t>
            </a:r>
            <a:r>
              <a:rPr lang="he-IL" dirty="0" err="1"/>
              <a:t>שהספליין</a:t>
            </a:r>
            <a:r>
              <a:rPr lang="he-IL" dirty="0"/>
              <a:t> של תאריך הלידה יצא מובהק.</a:t>
            </a:r>
          </a:p>
          <a:p>
            <a:pPr algn="r" rtl="1"/>
            <a:r>
              <a:rPr lang="he-IL" dirty="0"/>
              <a:t>וממגמת הגרף ניתן לראות כי המקדם של תאריך הלידה עולה בקבוצת הגיל הראשונה, </a:t>
            </a:r>
            <a:r>
              <a:rPr lang="he-IL" dirty="0" err="1"/>
              <a:t>המגמת</a:t>
            </a:r>
            <a:r>
              <a:rPr lang="he-IL" dirty="0"/>
              <a:t> ירידה בקבוצת הגיל השנייה ומשם הוא במגמת עלייה.</a:t>
            </a:r>
          </a:p>
          <a:p>
            <a:pPr algn="r" rtl="1"/>
            <a:r>
              <a:rPr lang="he-IL" dirty="0" err="1"/>
              <a:t>נמשיךלאמידת</a:t>
            </a:r>
            <a:r>
              <a:rPr lang="he-IL" dirty="0"/>
              <a:t> השנה השנייה</a:t>
            </a:r>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רואים את אותם תוצאות רק עבור הסיכוי לחלות בשנה השנייה לתינוק,</a:t>
            </a:r>
          </a:p>
          <a:p>
            <a:pPr algn="r" rtl="1"/>
            <a:r>
              <a:rPr lang="he-IL" dirty="0"/>
              <a:t>כלומר הגרף הוא המקדם של תאריך הלידה אל מול תאריכי הלידה.</a:t>
            </a:r>
          </a:p>
          <a:p>
            <a:pPr algn="r" rtl="1"/>
            <a:r>
              <a:rPr lang="he-IL" dirty="0"/>
              <a:t>גם כאן </a:t>
            </a:r>
            <a:r>
              <a:rPr lang="he-IL" dirty="0" err="1"/>
              <a:t>הספליין</a:t>
            </a:r>
            <a:r>
              <a:rPr lang="he-IL" dirty="0"/>
              <a:t> יוצא מובהק.</a:t>
            </a:r>
          </a:p>
          <a:p>
            <a:pPr algn="r" rtl="1"/>
            <a:r>
              <a:rPr lang="he-IL" dirty="0"/>
              <a:t>המגמה עבור סיכוי לחלות בשנה השנייה של התינוק היא מעניינת. ניתן לראות מגמת עלייה מאוד עקבית, כלומר ככל שהתינוק נולד אל תוך הקורונה הסיכוי שלו לחלות במחלה אוטופית בשנה השנייה לחייו גדלה!</a:t>
            </a:r>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כאן אנחנו שוב חוזרים אל התינוק הטיפוסי ואל תכונותיו כפי שראינו במודל הלוגיסטי.</a:t>
            </a:r>
          </a:p>
          <a:p>
            <a:pPr marL="171450" indent="-171450" algn="r" rtl="1">
              <a:buFontTx/>
              <a:buChar char="-"/>
            </a:pPr>
            <a:r>
              <a:rPr lang="he-IL" dirty="0"/>
              <a:t>בגרפים ניתן לראות את הסיכוי של אותו תינוק טיפוסי לחלות במחלה אוטופית בשנה הראשונה- משמאל ובשנה השנייה- מימין כתלות בתאריך הלידה שלו.</a:t>
            </a:r>
          </a:p>
          <a:p>
            <a:pPr marL="171450" indent="-171450" algn="r" rtl="1">
              <a:buFontTx/>
              <a:buChar char="-"/>
            </a:pPr>
            <a:r>
              <a:rPr lang="he-IL" dirty="0"/>
              <a:t>המגמה שצפינו בה כשראינו את </a:t>
            </a:r>
            <a:r>
              <a:rPr lang="he-IL" dirty="0" err="1"/>
              <a:t>הפונקתיה</a:t>
            </a:r>
            <a:r>
              <a:rPr lang="he-IL" dirty="0"/>
              <a:t> של </a:t>
            </a:r>
            <a:r>
              <a:rPr lang="he-IL" dirty="0" err="1"/>
              <a:t>האומד</a:t>
            </a:r>
            <a:r>
              <a:rPr lang="he-IL" dirty="0"/>
              <a:t> נשמרת גם כשמסתכלים על </a:t>
            </a:r>
            <a:r>
              <a:rPr lang="he-IL" dirty="0" err="1"/>
              <a:t>פרדיקציית</a:t>
            </a:r>
            <a:r>
              <a:rPr lang="he-IL" dirty="0"/>
              <a:t> הסיכוי לחלות- לתאר מה רואים.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נרצה להשוות בין שני המודלים, לוגיסטי מול </a:t>
            </a:r>
            <a:r>
              <a:rPr lang="en-US" b="0" dirty="0"/>
              <a:t>GAM</a:t>
            </a:r>
            <a:r>
              <a:rPr lang="he-IL" b="0" dirty="0"/>
              <a:t>. נעשה זאת על ידי השוואת </a:t>
            </a:r>
            <a:r>
              <a:rPr lang="he-IL" b="0" dirty="0" err="1"/>
              <a:t>פרדיקצית</a:t>
            </a:r>
            <a:r>
              <a:rPr lang="he-IL" b="0" dirty="0"/>
              <a:t> הסיכוי לחלות של התינוק הטיפוסי.</a:t>
            </a:r>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הראשונה לחייו בתאריכי הלידה השונים.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ניתן לראות שאכן המגמות של שני המודלים דומות אך נעדיף את מודל ה-</a:t>
            </a:r>
            <a:r>
              <a:rPr lang="en-US" dirty="0"/>
              <a:t>GAM</a:t>
            </a:r>
            <a:r>
              <a:rPr lang="he-IL" dirty="0"/>
              <a:t> שנותן לנו יותר דיוק והחלקה בתאריכי הלידה הקרובים לגבולות המפרידים בין ארבעת הקבוצות.</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השנייה לחייו בתאריכי הלידה השונים. גם כאן משמעות צורת הקו זהה-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שוב גם כאן ניתן לראות כי המגמות של שני המודלים זהות ועדיין מודל </a:t>
            </a:r>
            <a:r>
              <a:rPr lang="en-US" dirty="0"/>
              <a:t>GAM</a:t>
            </a:r>
            <a:r>
              <a:rPr lang="he-IL"/>
              <a:t> מדייק יותר.</a:t>
            </a:r>
            <a:endParaRPr lang="he-IL" dirty="0"/>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altLang="he-IL" sz="1200" dirty="0">
                <a:latin typeface="Calibri Light" panose="020F0302020204030204" pitchFamily="34" charset="0"/>
                <a:cs typeface="Calibri Light" panose="020F0302020204030204" pitchFamily="34" charset="0"/>
              </a:rPr>
              <a:t>מדובר בניסוי מורכב: 1. ישנם גורמים חיצוניים רבים היכולים להשפיע מלבד תאריך הלידה 2. התנאים אינם </a:t>
            </a:r>
            <a:r>
              <a:rPr lang="he-IL" altLang="he-IL" sz="1200">
                <a:latin typeface="Calibri Light" panose="020F0302020204030204" pitchFamily="34" charset="0"/>
                <a:cs typeface="Calibri Light" panose="020F0302020204030204" pitchFamily="34" charset="0"/>
              </a:rPr>
              <a:t>תנאים זהים ולכן קשה לזקק מסקנה ולזקוף אותה לזכות ההיגיינה בלבד.</a:t>
            </a: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מעניין לבדוק האם יש תקופות קריטיות במהלך הינקות שבהן היגיינת יתר משפיעה יותר על עיצוב הסיכון לפתח מחלות אטופיות.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אולי גם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למשל זיהום אוויר ואלרגנים פנימיים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effectLst/>
                <a:latin typeface="+mj-lt"/>
                <a:cs typeface="Calibri Light" panose="020F0302020204030204" pitchFamily="34" charset="0"/>
              </a:rPr>
              <a:t>מחקר המשך אודת השפעת מיקום הילד במשפחה- אנחנו בהחלט רואים כי נושא תחלואת האחים במחלות האוטופיות מורכב ולכן ראוי לחקור את הנושא כנושא בפני עצמו. האם מספר בני הילדים בבית משפיע על הסיכוי לחלות? האם מיקום הילד בשרשרת הלידה במשפחה משפיע על הסיכוי לחלות וכו'</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r>
              <a:rPr lang="he-IL" dirty="0"/>
              <a:t>אבל מה זה? אנחנו מגדירים את זה עם המשוואה למטה, כאן אנחנו רואים את </a:t>
            </a:r>
            <a:r>
              <a:rPr lang="el-GR" dirty="0"/>
              <a:t>β </a:t>
            </a:r>
            <a:r>
              <a:rPr lang="he-IL" dirty="0"/>
              <a:t>חוזר והוא מייצג את אותו הדבר; משקל. המונח השני שלנו, </a:t>
            </a:r>
            <a:r>
              <a:rPr lang="en-US" dirty="0"/>
              <a:t>b </a:t>
            </a:r>
            <a:r>
              <a:rPr lang="he-IL" dirty="0"/>
              <a:t>הוא הרחבת בסיס. הרחבת בסיס היא מה שעשינו קודם עם פולינומים, לוקחים </a:t>
            </a:r>
            <a:r>
              <a:rPr lang="en-US" dirty="0"/>
              <a:t>x⁰, x¹, x² </a:t>
            </a:r>
            <a:r>
              <a:rPr lang="he-IL" dirty="0" err="1"/>
              <a:t>וכו</a:t>
            </a:r>
            <a:r>
              <a:rPr lang="he-IL" dirty="0"/>
              <a:t>'. ישנן פונקציות בסיס אחרות והן יכולות להיות רב-ממדיות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המשתנה המוסבר הוא בינארי – במקרה שלנו חולה / לא חולה במחלה אוטופית.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המטרה שלנו היא לעשות שימוש במשתנים המסבירים שהוצגו קודם על מנת למצוא את הקשר בינהם לבין הסבירות להיות חולה במחלה אוטופית.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ניתן לבצע פרשנות נוחה למודל הזה באמצעות </a:t>
            </a:r>
            <a:r>
              <a:rPr lang="en-US" dirty="0"/>
              <a:t>Odds Ratio</a:t>
            </a:r>
            <a:r>
              <a:rPr lang="he-IL" dirty="0"/>
              <a:t>. </a:t>
            </a:r>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מציאת הקשר בין משתנה תאריך הלידה לבין מחלה אוטופית בשנה הראשונה. </a:t>
            </a:r>
          </a:p>
          <a:p>
            <a:pPr marL="171450" indent="-171450" algn="r" rtl="1">
              <a:buFontTx/>
              <a:buChar char="-"/>
            </a:pPr>
            <a:r>
              <a:rPr lang="he-IL" dirty="0"/>
              <a:t>הטבלה מציגה את התוצאות של הרגרסייה הלוגיסטית, משתנים מסומנים בצהוב הם משתנים מובהקים. </a:t>
            </a:r>
          </a:p>
          <a:p>
            <a:pPr marL="0" indent="0" algn="r" rtl="1">
              <a:buFontTx/>
              <a:buNone/>
            </a:pPr>
            <a:endParaRPr lang="he-IL" dirty="0"/>
          </a:p>
          <a:p>
            <a:pPr marL="171450" indent="-171450" algn="r" rtl="1">
              <a:buFontTx/>
              <a:buChar char="-"/>
            </a:pPr>
            <a:r>
              <a:rPr lang="he-IL" b="1" dirty="0"/>
              <a:t>אומד למקדם –</a:t>
            </a:r>
            <a:r>
              <a:rPr lang="he-IL" b="0" dirty="0"/>
              <a:t> מראה את היחס בין קבוצת תאירך לידה אחת לקבוצת הביקורת (קבוצה 1).</a:t>
            </a:r>
          </a:p>
          <a:p>
            <a:pPr marL="171450" indent="-171450" algn="r" rtl="1">
              <a:buFontTx/>
              <a:buChar char="-"/>
            </a:pPr>
            <a:endParaRPr lang="he-IL" b="0" dirty="0"/>
          </a:p>
          <a:p>
            <a:pPr marL="171450" indent="-171450" algn="r" rtl="1">
              <a:buFontTx/>
              <a:buChar char="-"/>
            </a:pPr>
            <a:r>
              <a:rPr lang="he-IL" b="1" dirty="0"/>
              <a:t>גרף</a:t>
            </a:r>
            <a:r>
              <a:rPr lang="he-IL" b="0" dirty="0"/>
              <a:t> – רואים את ההתפלגות של המקדמים של כל קבוצת גיל. (החלקים הצבועים מסמנים את ר"ס לאומד) </a:t>
            </a:r>
            <a:endParaRPr lang="he-IL" b="1"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emf"/><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diagramColors" Target="../diagrams/colors5.xml"/><Relationship Id="rId5" Type="http://schemas.openxmlformats.org/officeDocument/2006/relationships/image" Target="../media/image12.jpeg"/><Relationship Id="rId10" Type="http://schemas.openxmlformats.org/officeDocument/2006/relationships/diagramQuickStyle" Target="../diagrams/quickStyle5.xml"/><Relationship Id="rId4" Type="http://schemas.microsoft.com/office/2007/relationships/hdphoto" Target="../media/hdphoto1.wdp"/><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4.png"/><Relationship Id="rId7" Type="http://schemas.openxmlformats.org/officeDocument/2006/relationships/diagramData" Target="../diagrams/data6.xml"/><Relationship Id="rId12"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jpeg"/><Relationship Id="rId11" Type="http://schemas.microsoft.com/office/2007/relationships/diagramDrawing" Target="../diagrams/drawing6.xml"/><Relationship Id="rId5" Type="http://schemas.openxmlformats.org/officeDocument/2006/relationships/image" Target="../media/image21.jpeg"/><Relationship Id="rId10" Type="http://schemas.openxmlformats.org/officeDocument/2006/relationships/diagramColors" Target="../diagrams/colors6.xml"/><Relationship Id="rId4" Type="http://schemas.microsoft.com/office/2007/relationships/hdphoto" Target="../media/hdphoto1.wdp"/><Relationship Id="rId9"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4.png"/><Relationship Id="rId7" Type="http://schemas.openxmlformats.org/officeDocument/2006/relationships/diagramLayout" Target="../diagrams/layout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Data" Target="../diagrams/data7.xml"/><Relationship Id="rId5" Type="http://schemas.openxmlformats.org/officeDocument/2006/relationships/image" Target="../media/image23.jpeg"/><Relationship Id="rId10" Type="http://schemas.microsoft.com/office/2007/relationships/diagramDrawing" Target="../diagrams/drawing7.xml"/><Relationship Id="rId4" Type="http://schemas.microsoft.com/office/2007/relationships/hdphoto" Target="../media/hdphoto1.wdp"/><Relationship Id="rId9" Type="http://schemas.openxmlformats.org/officeDocument/2006/relationships/diagramColors" Target="../diagrams/colors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png"/><Relationship Id="rId7" Type="http://schemas.openxmlformats.org/officeDocument/2006/relationships/diagramLayout" Target="../diagrams/layout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8.xml"/><Relationship Id="rId5" Type="http://schemas.openxmlformats.org/officeDocument/2006/relationships/image" Target="../media/image24.jpeg"/><Relationship Id="rId10" Type="http://schemas.microsoft.com/office/2007/relationships/diagramDrawing" Target="../diagrams/drawing8.xml"/><Relationship Id="rId4" Type="http://schemas.microsoft.com/office/2007/relationships/hdphoto" Target="../media/hdphoto1.wdp"/><Relationship Id="rId9" Type="http://schemas.openxmlformats.org/officeDocument/2006/relationships/diagramColors" Target="../diagrams/colors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g"/><Relationship Id="rId7" Type="http://schemas.openxmlformats.org/officeDocument/2006/relationships/diagramColors" Target="../diagrams/colors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slide" Target="slide2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096126" y="4721626"/>
            <a:ext cx="2103449" cy="162371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157484" y="121578"/>
            <a:ext cx="5063344" cy="3748366"/>
          </a:xfrm>
          <a:prstGeom prst="rect">
            <a:avLst/>
          </a:prstGeom>
          <a:effectLst>
            <a:outerShdw blurRad="50800" dist="38100" dir="2700000" algn="tl" rotWithShape="0">
              <a:prstClr val="black">
                <a:alpha val="40000"/>
              </a:prstClr>
            </a:outerShdw>
          </a:effectLst>
        </p:spPr>
      </p:pic>
      <p:sp>
        <p:nvSpPr>
          <p:cNvPr id="6" name="Rectangle: Rounded Corners 5">
            <a:extLst>
              <a:ext uri="{FF2B5EF4-FFF2-40B4-BE49-F238E27FC236}">
                <a16:creationId xmlns:a16="http://schemas.microsoft.com/office/drawing/2014/main" id="{592DCC77-5982-D8F3-227A-5488C79EB71F}"/>
              </a:ext>
            </a:extLst>
          </p:cNvPr>
          <p:cNvSpPr/>
          <p:nvPr/>
        </p:nvSpPr>
        <p:spPr>
          <a:xfrm>
            <a:off x="85060" y="326902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85060" y="50869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5DB0473-DC03-106C-BEFD-3BAF475FE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9900" y="1487003"/>
            <a:ext cx="6477787" cy="4858340"/>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2FF74CA6-2269-7C94-D82D-4566033B829C}"/>
              </a:ext>
            </a:extLst>
          </p:cNvPr>
          <p:cNvSpPr txBox="1"/>
          <p:nvPr/>
        </p:nvSpPr>
        <p:spPr>
          <a:xfrm>
            <a:off x="5539563" y="6469814"/>
            <a:ext cx="6689821"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 (רמת מובהקות 90%)</a:t>
            </a:r>
          </a:p>
        </p:txBody>
      </p:sp>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b="1" dirty="0">
                <a:latin typeface="Calibri Light" panose="020F0302020204030204" pitchFamily="34" charset="0"/>
                <a:ea typeface="+mj-ea"/>
                <a:cs typeface="Calibri Light" panose="020F0302020204030204" pitchFamily="34" charset="0"/>
              </a:rPr>
              <a:t>הסיכוי</a:t>
            </a:r>
            <a:r>
              <a:rPr lang="he-IL" dirty="0">
                <a:latin typeface="Calibri Light" panose="020F0302020204030204" pitchFamily="34" charset="0"/>
                <a:ea typeface="+mj-ea"/>
                <a:cs typeface="Calibri Light" panose="020F0302020204030204" pitchFamily="34" charset="0"/>
              </a:rPr>
              <a:t> לחלות במחלה אוטופית לפי קבוצת תאריך לידה – </a:t>
            </a:r>
            <a:r>
              <a:rPr lang="he-IL" b="1" dirty="0">
                <a:latin typeface="Calibri Light" panose="020F0302020204030204" pitchFamily="34" charset="0"/>
                <a:ea typeface="+mj-ea"/>
                <a:cs typeface="Calibri Light" panose="020F0302020204030204" pitchFamily="34" charset="0"/>
              </a:rPr>
              <a:t>תינוק אופייני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1446" y="262250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2985" y="2640395"/>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rotWithShape="1">
          <a:blip r:embed="rId5">
            <a:extLst>
              <a:ext uri="{28A0092B-C50C-407E-A947-70E740481C1C}">
                <a14:useLocalDpi xmlns:a14="http://schemas.microsoft.com/office/drawing/2010/main" val="0"/>
              </a:ext>
            </a:extLst>
          </a:blip>
          <a:srcRect t="8098"/>
          <a:stretch/>
        </p:blipFill>
        <p:spPr>
          <a:xfrm>
            <a:off x="6957269" y="3158835"/>
            <a:ext cx="5130734" cy="3536409"/>
          </a:xfrm>
          <a:prstGeom prst="rect">
            <a:avLst/>
          </a:prstGeom>
          <a:effectLst>
            <a:outerShdw blurRad="50800" dist="38100" dir="2700000" algn="tl" rotWithShape="0">
              <a:prstClr val="black">
                <a:alpha val="40000"/>
              </a:prstClr>
            </a:outerShdw>
          </a:effectLst>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rotWithShape="1">
          <a:blip r:embed="rId6">
            <a:extLst>
              <a:ext uri="{28A0092B-C50C-407E-A947-70E740481C1C}">
                <a14:useLocalDpi xmlns:a14="http://schemas.microsoft.com/office/drawing/2010/main" val="0"/>
              </a:ext>
            </a:extLst>
          </a:blip>
          <a:srcRect t="7759"/>
          <a:stretch/>
        </p:blipFill>
        <p:spPr>
          <a:xfrm>
            <a:off x="1543724" y="3148445"/>
            <a:ext cx="5130734" cy="354945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7"/>
          <a:stretch>
            <a:fillRect/>
          </a:stretch>
        </p:blipFill>
        <p:spPr>
          <a:xfrm>
            <a:off x="8370414" y="977417"/>
            <a:ext cx="3349622" cy="1423994"/>
          </a:xfrm>
          <a:prstGeom prst="rect">
            <a:avLst/>
          </a:prstGeom>
          <a:effectLst>
            <a:outerShdw blurRad="50800" dist="38100" dir="2700000" algn="tl" rotWithShape="0">
              <a:prstClr val="black">
                <a:alpha val="40000"/>
              </a:prstClr>
            </a:outerShdw>
          </a:effectLst>
        </p:spPr>
      </p:pic>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3718685334"/>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3">
            <a:extLst>
              <a:ext uri="{28A0092B-C50C-407E-A947-70E740481C1C}">
                <a14:useLocalDpi xmlns:a14="http://schemas.microsoft.com/office/drawing/2010/main" val="0"/>
              </a:ext>
            </a:extLst>
          </a:blip>
          <a:srcRect l="83233" t="38746" r="443" b="39176"/>
          <a:stretch/>
        </p:blipFill>
        <p:spPr>
          <a:xfrm>
            <a:off x="1950037" y="3428999"/>
            <a:ext cx="1115380" cy="9051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21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2019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2019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0.51.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10%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7" y="1983572"/>
            <a:ext cx="6260699" cy="4695524"/>
          </a:xfrm>
          <a:prstGeom prst="rect">
            <a:avLst/>
          </a:prstGeom>
          <a:effectLst>
            <a:outerShdw blurRad="50800" dist="38100" dir="2700000" algn="tl" rotWithShape="0">
              <a:prstClr val="black">
                <a:alpha val="40000"/>
              </a:prstClr>
            </a:outerShdw>
          </a:effectLst>
        </p:spPr>
      </p:pic>
      <p:sp>
        <p:nvSpPr>
          <p:cNvPr id="15" name="Oval 14">
            <a:extLst>
              <a:ext uri="{FF2B5EF4-FFF2-40B4-BE49-F238E27FC236}">
                <a16:creationId xmlns:a16="http://schemas.microsoft.com/office/drawing/2014/main" id="{B8128F49-8AF1-7968-15DF-A4C55705775F}"/>
              </a:ext>
            </a:extLst>
          </p:cNvPr>
          <p:cNvSpPr/>
          <p:nvPr/>
        </p:nvSpPr>
        <p:spPr>
          <a:xfrm>
            <a:off x="2110594" y="5077172"/>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154015" y="4087351"/>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996971" y="818095"/>
            <a:ext cx="11036240" cy="6397275"/>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 משל עצמו)</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sng"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אנו שומטים את ההנחה שניתן </a:t>
            </a:r>
            <a:r>
              <a:rPr kumimoji="0" lang="he-IL" altLang="he-IL" sz="2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לאמוד</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את המשתנה באמצעות שילוב ליניארי של משתנים על ידי כך שאנו יכולים להשתמש בשילוב לא ליניארי של משתנים.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כלומר, כעת על מנת למזער את השגיאה באופן אופטימלי נשתמש בפונקציה לא ליניארית של משתנה שיוצר</a:t>
            </a:r>
          </a:p>
          <a:p>
            <a:pPr marR="0" lvl="0" algn="r" defTabSz="914400" rtl="1" eaLnBrk="0" fontAlgn="base" latinLnBrk="0" hangingPunct="0">
              <a:lnSpc>
                <a:spcPct val="100000"/>
              </a:lnSpc>
              <a:spcBef>
                <a:spcPct val="0"/>
              </a:spcBef>
              <a:spcAft>
                <a:spcPct val="0"/>
              </a:spcAft>
              <a:buClrTx/>
              <a:buSzTx/>
              <a:tabLst/>
            </a:pPr>
            <a:r>
              <a:rPr lang="he-IL" altLang="he-IL" sz="2200" dirty="0">
                <a:solidFill>
                  <a:srgbClr val="202124"/>
                </a:solidFill>
                <a:latin typeface="Calibri Light" panose="020F0302020204030204" pitchFamily="34" charset="0"/>
                <a:cs typeface="Calibri Light" panose="020F0302020204030204" pitchFamily="34" charset="0"/>
              </a:rPr>
              <a:t>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 נשתמש בפונקציית </a:t>
            </a:r>
            <a:r>
              <a:rPr lang="en-US" altLang="he-IL" sz="2200" dirty="0">
                <a:solidFill>
                  <a:srgbClr val="202124"/>
                </a:solidFill>
                <a:latin typeface="Calibri Light" panose="020F0302020204030204" pitchFamily="34" charset="0"/>
                <a:cs typeface="Calibri Light" panose="020F0302020204030204" pitchFamily="34" charset="0"/>
              </a:rPr>
              <a:t>Spline</a:t>
            </a:r>
            <a:r>
              <a:rPr lang="he-IL" altLang="he-IL" sz="2200" dirty="0">
                <a:solidFill>
                  <a:srgbClr val="202124"/>
                </a:solidFill>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להמחיש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250523" y="3471530"/>
            <a:ext cx="4520750" cy="31419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473844" y="4926794"/>
            <a:ext cx="2103449" cy="1623717"/>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93522" y="228236"/>
            <a:ext cx="5326962" cy="3997366"/>
          </a:xfrm>
          <a:prstGeom prst="rect">
            <a:avLst/>
          </a:prstGeom>
          <a:effectLst>
            <a:outerShdw blurRad="50800" dist="38100" dir="2700000" algn="tl" rotWithShape="0">
              <a:prstClr val="black">
                <a:alpha val="40000"/>
              </a:prstClr>
            </a:outerShdw>
          </a:effectLst>
        </p:spPr>
      </p:pic>
      <p:sp>
        <p:nvSpPr>
          <p:cNvPr id="5" name="Rectangle: Rounded Corners 4">
            <a:extLst>
              <a:ext uri="{FF2B5EF4-FFF2-40B4-BE49-F238E27FC236}">
                <a16:creationId xmlns:a16="http://schemas.microsoft.com/office/drawing/2014/main" id="{13A59DE5-8A89-B622-D3AA-2F1A8CE26C75}"/>
              </a:ext>
            </a:extLst>
          </p:cNvPr>
          <p:cNvSpPr/>
          <p:nvPr/>
        </p:nvSpPr>
        <p:spPr>
          <a:xfrm>
            <a:off x="115448" y="3386470"/>
            <a:ext cx="5483110" cy="90243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04F8C26-FBA1-086D-B99C-16399B58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9549" y="1789310"/>
            <a:ext cx="6348267" cy="47612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440593" y="5095035"/>
            <a:ext cx="2103449" cy="162371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a:effectLst>
            <a:outerShdw blurRad="50800" dist="38100" dir="2700000" algn="tl" rotWithShape="0">
              <a:prstClr val="black">
                <a:alpha val="40000"/>
              </a:prstClr>
            </a:outerShdw>
          </a:effectLst>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7A99303-3C03-CCF7-F036-BB5BADD161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6213" y="1966055"/>
            <a:ext cx="6336929" cy="47526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29028"/>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952169" y="262016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00802" y="262764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rotWithShape="1">
          <a:blip r:embed="rId5">
            <a:extLst>
              <a:ext uri="{28A0092B-C50C-407E-A947-70E740481C1C}">
                <a14:useLocalDpi xmlns:a14="http://schemas.microsoft.com/office/drawing/2010/main" val="0"/>
              </a:ext>
            </a:extLst>
          </a:blip>
          <a:srcRect t="8156"/>
          <a:stretch/>
        </p:blipFill>
        <p:spPr>
          <a:xfrm>
            <a:off x="6905427" y="3190009"/>
            <a:ext cx="5063390" cy="3487826"/>
          </a:xfrm>
          <a:prstGeom prst="rect">
            <a:avLst/>
          </a:prstGeom>
          <a:effectLst>
            <a:outerShdw blurRad="50800" dist="38100" dir="2700000" algn="tl" rotWithShape="0">
              <a:prstClr val="black">
                <a:alpha val="40000"/>
              </a:prstClr>
            </a:outerShdw>
          </a:effectLst>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rotWithShape="1">
          <a:blip r:embed="rId6">
            <a:extLst>
              <a:ext uri="{28A0092B-C50C-407E-A947-70E740481C1C}">
                <a14:useLocalDpi xmlns:a14="http://schemas.microsoft.com/office/drawing/2010/main" val="0"/>
              </a:ext>
            </a:extLst>
          </a:blip>
          <a:srcRect t="8156"/>
          <a:stretch/>
        </p:blipFill>
        <p:spPr>
          <a:xfrm>
            <a:off x="1456795" y="3190010"/>
            <a:ext cx="5063389" cy="3487825"/>
          </a:xfrm>
          <a:prstGeom prst="rect">
            <a:avLst/>
          </a:prstGeom>
          <a:effectLst>
            <a:outerShdw blurRad="50800" dist="38100" dir="2700000" algn="tl" rotWithShape="0">
              <a:prstClr val="black">
                <a:alpha val="40000"/>
              </a:prstClr>
            </a:outerShdw>
          </a:effectLst>
        </p:spPr>
      </p:pic>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395624122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2">
            <a:extLst>
              <a:ext uri="{28A0092B-C50C-407E-A947-70E740481C1C}">
                <a14:useLocalDpi xmlns:a14="http://schemas.microsoft.com/office/drawing/2010/main" val="0"/>
              </a:ext>
            </a:extLst>
          </a:blip>
          <a:srcRect l="83233" t="38746" r="443" b="39176"/>
          <a:stretch/>
        </p:blipFill>
        <p:spPr>
          <a:xfrm>
            <a:off x="10473442" y="781589"/>
            <a:ext cx="1399201" cy="11354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73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1184366" y="1422546"/>
            <a:ext cx="9823268" cy="2862322"/>
          </a:xfrm>
          <a:prstGeom prst="rect">
            <a:avLst/>
          </a:prstGeom>
          <a:noFill/>
        </p:spPr>
        <p:txBody>
          <a:bodyPr wrap="square" rtlCol="0">
            <a:spAutoFit/>
          </a:bodyPr>
          <a:lstStyle/>
          <a:p>
            <a:pPr algn="ctr"/>
            <a:r>
              <a:rPr lang="en-US" sz="66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a:p>
            <a:pPr algn="ctr"/>
            <a:r>
              <a:rPr lang="en-US" sz="4400" dirty="0">
                <a:ln w="0"/>
                <a:solidFill>
                  <a:schemeClr val="accent1">
                    <a:lumMod val="60000"/>
                    <a:lumOff val="40000"/>
                  </a:schemeClr>
                </a:solidFill>
                <a:effectLst>
                  <a:outerShdw blurRad="38100" dist="25400" dir="5400000" algn="ctr" rotWithShape="0">
                    <a:srgbClr val="6E747A">
                      <a:alpha val="43000"/>
                    </a:srgbClr>
                  </a:outerShdw>
                </a:effectLst>
              </a:rPr>
              <a:t>VS</a:t>
            </a:r>
            <a:endParaRPr lang="en-US" sz="6600" dirty="0">
              <a:ln w="0"/>
              <a:solidFill>
                <a:schemeClr val="accent1">
                  <a:lumMod val="60000"/>
                  <a:lumOff val="40000"/>
                </a:schemeClr>
              </a:solidFill>
              <a:effectLst>
                <a:outerShdw blurRad="38100" dist="25400" dir="5400000" algn="ctr" rotWithShape="0">
                  <a:srgbClr val="6E747A">
                    <a:alpha val="43000"/>
                  </a:srgbClr>
                </a:outerShdw>
              </a:effectLst>
            </a:endParaRPr>
          </a:p>
          <a:p>
            <a:pPr algn="ctr"/>
            <a:r>
              <a:rPr lang="en-US" sz="66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3" y="861874"/>
            <a:ext cx="7738345" cy="5803759"/>
          </a:xfrm>
          <a:prstGeom prst="rect">
            <a:avLst/>
          </a:prstGeom>
          <a:effectLst>
            <a:outerShdw blurRad="50800" dist="38100" dir="2700000" algn="tl" rotWithShape="0">
              <a:prstClr val="black">
                <a:alpha val="40000"/>
              </a:prstClr>
            </a:outerShdw>
          </a:effectLst>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3054449991"/>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10" y="668102"/>
            <a:ext cx="8027371" cy="6020529"/>
          </a:xfrm>
          <a:prstGeom prst="rect">
            <a:avLst/>
          </a:prstGeom>
          <a:effectLst>
            <a:outerShdw blurRad="50800" dist="38100" dir="2700000" algn="tl" rotWithShape="0">
              <a:prstClr val="black">
                <a:alpha val="40000"/>
              </a:prstClr>
            </a:outerShdw>
          </a:effectLst>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4118535193"/>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9484242" y="605846"/>
            <a:ext cx="22616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מהימנות הנתונים</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174085" y="846051"/>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indent="-342900" algn="r" rtl="1" eaLnBrk="0" fontAlgn="base" hangingPunct="0">
              <a:spcBef>
                <a:spcPct val="0"/>
              </a:spcBef>
              <a:spcAft>
                <a:spcPct val="0"/>
              </a:spcAft>
              <a:buFont typeface="Arial" panose="020B0604020202020204" pitchFamily="34" charset="0"/>
              <a:buChar char="•"/>
            </a:pPr>
            <a:r>
              <a:rPr lang="he-IL" altLang="he-IL" sz="2400" b="1" dirty="0">
                <a:latin typeface="Calibri Light" panose="020F0302020204030204" pitchFamily="34" charset="0"/>
                <a:cs typeface="Calibri Light" panose="020F0302020204030204" pitchFamily="34" charset="0"/>
              </a:rPr>
              <a:t>הטייה בדיווח </a:t>
            </a:r>
          </a:p>
          <a:p>
            <a:pPr algn="r" rtl="1" eaLnBrk="0" fontAlgn="base" hangingPunct="0">
              <a:spcBef>
                <a:spcPct val="0"/>
              </a:spcBef>
              <a:spcAft>
                <a:spcPct val="0"/>
              </a:spcAft>
            </a:pPr>
            <a:r>
              <a:rPr lang="he-IL" altLang="he-IL" sz="2400" b="1" dirty="0">
                <a:latin typeface="Calibri Light" panose="020F0302020204030204" pitchFamily="34" charset="0"/>
                <a:cs typeface="Calibri Light" panose="020F0302020204030204" pitchFamily="34" charset="0"/>
              </a:rPr>
              <a:t>	</a:t>
            </a:r>
            <a:r>
              <a:rPr lang="he-IL" altLang="he-IL" sz="2400" dirty="0">
                <a:latin typeface="Calibri Light" panose="020F0302020204030204" pitchFamily="34" charset="0"/>
                <a:cs typeface="Calibri Light" panose="020F0302020204030204" pitchFamily="34" charset="0"/>
              </a:rPr>
              <a:t>האם אחוז החולים שדווח משקף את אחוז החולים בפועל ? </a:t>
            </a: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lvl="1"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indent="-342900" algn="r" rtl="1" eaLnBrk="0" fontAlgn="base" hangingPunct="0">
              <a:spcBef>
                <a:spcPct val="0"/>
              </a:spcBef>
              <a:spcAft>
                <a:spcPct val="0"/>
              </a:spcAft>
              <a:buFont typeface="Arial" panose="020B0604020202020204" pitchFamily="34" charset="0"/>
              <a:buChar char="•"/>
            </a:pPr>
            <a:r>
              <a:rPr lang="he-IL" altLang="he-IL" sz="2400" b="1" dirty="0">
                <a:latin typeface="Calibri Light" panose="020F0302020204030204" pitchFamily="34" charset="0"/>
                <a:cs typeface="Calibri Light" panose="020F0302020204030204" pitchFamily="34" charset="0"/>
              </a:rPr>
              <a:t>תנאי הניסוי</a:t>
            </a:r>
          </a:p>
          <a:p>
            <a:pPr algn="r" rtl="1" eaLnBrk="0" fontAlgn="base" hangingPunct="0">
              <a:spcBef>
                <a:spcPct val="0"/>
              </a:spcBef>
              <a:spcAft>
                <a:spcPct val="0"/>
              </a:spcAft>
            </a:pPr>
            <a:r>
              <a:rPr lang="he-IL" altLang="he-IL" sz="2400" b="1" dirty="0">
                <a:latin typeface="Calibri Light" panose="020F0302020204030204" pitchFamily="34" charset="0"/>
                <a:cs typeface="Calibri Light" panose="020F0302020204030204" pitchFamily="34" charset="0"/>
              </a:rPr>
              <a:t>	</a:t>
            </a:r>
            <a:r>
              <a:rPr lang="he-IL" altLang="he-IL" sz="2400" dirty="0">
                <a:latin typeface="Calibri Light" panose="020F0302020204030204" pitchFamily="34" charset="0"/>
                <a:cs typeface="Calibri Light" panose="020F0302020204030204" pitchFamily="34" charset="0"/>
              </a:rPr>
              <a:t>השפעות סביבתיות (משתנים מתווכים)</a:t>
            </a:r>
          </a:p>
          <a:p>
            <a:pPr algn="r" rtl="1" eaLnBrk="0" fontAlgn="base" hangingPunct="0">
              <a:spcBef>
                <a:spcPct val="0"/>
              </a:spcBef>
              <a:spcAft>
                <a:spcPct val="0"/>
              </a:spcAft>
            </a:pPr>
            <a:r>
              <a:rPr lang="he-IL" altLang="he-IL" sz="2400" dirty="0">
                <a:latin typeface="Calibri Light" panose="020F0302020204030204" pitchFamily="34" charset="0"/>
                <a:cs typeface="Calibri Light" panose="020F0302020204030204" pitchFamily="34" charset="0"/>
              </a:rPr>
              <a:t>	תנאים לא זהים עבור תינוקות שונים</a:t>
            </a:r>
          </a:p>
          <a:p>
            <a:pPr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indent="-342900" algn="r" rtl="1" eaLnBrk="0" fontAlgn="base" hangingPunct="0">
              <a:spcBef>
                <a:spcPct val="0"/>
              </a:spcBef>
              <a:spcAft>
                <a:spcPct val="0"/>
              </a:spcAft>
              <a:buFont typeface="Arial" panose="020B0604020202020204" pitchFamily="34" charset="0"/>
              <a:buChar char="•"/>
            </a:pPr>
            <a:r>
              <a:rPr lang="he-IL" altLang="he-IL" sz="2400" b="1" dirty="0">
                <a:latin typeface="Calibri Light" panose="020F0302020204030204" pitchFamily="34" charset="0"/>
                <a:cs typeface="Calibri Light" panose="020F0302020204030204" pitchFamily="34" charset="0"/>
              </a:rPr>
              <a:t>מידע חסר</a:t>
            </a:r>
            <a:r>
              <a:rPr lang="he-IL" altLang="he-IL" sz="2400" dirty="0">
                <a:latin typeface="Calibri Light" panose="020F0302020204030204" pitchFamily="34" charset="0"/>
                <a:cs typeface="Calibri Light" panose="020F0302020204030204" pitchFamily="34" charset="0"/>
              </a:rPr>
              <a:t> </a:t>
            </a:r>
          </a:p>
          <a:p>
            <a:pPr lvl="1" algn="r" rtl="1" eaLnBrk="0" fontAlgn="base" hangingPunct="0">
              <a:spcBef>
                <a:spcPct val="0"/>
              </a:spcBef>
              <a:spcAft>
                <a:spcPct val="0"/>
              </a:spcAft>
            </a:pPr>
            <a:r>
              <a:rPr lang="he-IL" altLang="he-IL" sz="2400" dirty="0">
                <a:latin typeface="Calibri Light" panose="020F0302020204030204" pitchFamily="34" charset="0"/>
                <a:cs typeface="Calibri Light" panose="020F0302020204030204" pitchFamily="34" charset="0"/>
              </a:rPr>
              <a:t>משתנה האחים (מי חלה ראשון?)</a:t>
            </a:r>
          </a:p>
          <a:p>
            <a:pPr lvl="1"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614738" y="0"/>
            <a:ext cx="657109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67749"/>
            <a:ext cx="11448590" cy="335028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indent="-342900" algn="r" rtl="1" eaLnBrk="0" fontAlgn="base" hangingPunct="0">
              <a:spcBef>
                <a:spcPct val="0"/>
              </a:spcBef>
              <a:spcAft>
                <a:spcPct val="0"/>
              </a:spcAft>
              <a:buFont typeface="Arial" panose="020B0604020202020204" pitchFamily="34" charset="0"/>
              <a:buChar char="•"/>
            </a:pPr>
            <a:r>
              <a:rPr lang="he-IL" altLang="he-IL" sz="2200" b="1" dirty="0">
                <a:latin typeface="Calibri Light" panose="020F0302020204030204" pitchFamily="34" charset="0"/>
                <a:cs typeface="Calibri Light" panose="020F0302020204030204" pitchFamily="34" charset="0"/>
              </a:rPr>
              <a:t>איכות הנתונים </a:t>
            </a:r>
          </a:p>
          <a:p>
            <a:pPr algn="r" rtl="1" eaLnBrk="0" fontAlgn="base" hangingPunct="0">
              <a:spcBef>
                <a:spcPct val="0"/>
              </a:spcBef>
              <a:spcAft>
                <a:spcPct val="0"/>
              </a:spcAft>
            </a:pPr>
            <a:r>
              <a:rPr lang="he-IL" altLang="he-IL" sz="2200" dirty="0">
                <a:latin typeface="Calibri Light" panose="020F0302020204030204" pitchFamily="34" charset="0"/>
                <a:cs typeface="Calibri Light" panose="020F0302020204030204" pitchFamily="34" charset="0"/>
              </a:rPr>
              <a:t>	קובץ נוח ומסודר לעבודה</a:t>
            </a:r>
          </a:p>
          <a:p>
            <a:pPr algn="r" rtl="1" eaLnBrk="0" fontAlgn="base" hangingPunct="0">
              <a:spcBef>
                <a:spcPct val="0"/>
              </a:spcBef>
              <a:spcAft>
                <a:spcPct val="0"/>
              </a:spcAft>
            </a:pPr>
            <a:r>
              <a:rPr lang="he-IL" altLang="he-IL" sz="2200" dirty="0">
                <a:latin typeface="Calibri Light" panose="020F0302020204030204" pitchFamily="34" charset="0"/>
                <a:cs typeface="Calibri Light" panose="020F0302020204030204" pitchFamily="34" charset="0"/>
              </a:rPr>
              <a:t>	מידע חסר בנוגע לתאריכי איסוף מידע </a:t>
            </a:r>
          </a:p>
          <a:p>
            <a:pPr algn="r" rtl="1" eaLnBrk="0" fontAlgn="base" hangingPunct="0">
              <a:spcBef>
                <a:spcPct val="0"/>
              </a:spcBef>
              <a:spcAft>
                <a:spcPct val="0"/>
              </a:spcAft>
            </a:pPr>
            <a:r>
              <a:rPr lang="he-IL" altLang="he-IL" sz="2200" dirty="0">
                <a:latin typeface="Calibri Light" panose="020F0302020204030204" pitchFamily="34" charset="0"/>
                <a:cs typeface="Calibri Light" panose="020F0302020204030204" pitchFamily="34" charset="0"/>
              </a:rPr>
              <a:t>	</a:t>
            </a:r>
          </a:p>
          <a:p>
            <a:pPr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615067"/>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157302"/>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ומחקרי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951754645"/>
              </p:ext>
            </p:extLst>
          </p:nvPr>
        </p:nvGraphicFramePr>
        <p:xfrm>
          <a:off x="0" y="1086892"/>
          <a:ext cx="7634984" cy="46842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074" y="944343"/>
            <a:ext cx="8759000" cy="5412853"/>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EC12DC18-D5F2-8245-4044-7D7A8C56F3D3}"/>
              </a:ext>
            </a:extLst>
          </p:cNvPr>
          <p:cNvSpPr txBox="1"/>
          <p:nvPr/>
        </p:nvSpPr>
        <p:spPr>
          <a:xfrm>
            <a:off x="9692850" y="961861"/>
            <a:ext cx="1827722" cy="461665"/>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3: </a:t>
            </a:r>
          </a:p>
        </p:txBody>
      </p:sp>
    </p:spTree>
    <p:extLst>
      <p:ext uri="{BB962C8B-B14F-4D97-AF65-F5344CB8AC3E}">
        <p14:creationId xmlns:p14="http://schemas.microsoft.com/office/powerpoint/2010/main" val="260197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4059629351"/>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275745778"/>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3586099835"/>
              </p:ext>
            </p:extLst>
          </p:nvPr>
        </p:nvGraphicFramePr>
        <p:xfrm>
          <a:off x="521329" y="728036"/>
          <a:ext cx="3867791" cy="2194560"/>
        </p:xfrm>
        <a:graphic>
          <a:graphicData uri="http://schemas.openxmlformats.org/drawingml/2006/table">
            <a:tbl>
              <a:tblPr firstRow="1" bandRow="1">
                <a:effectLst>
                  <a:outerShdw blurRad="50800" dist="38100" dir="2700000" algn="tl" rotWithShape="0">
                    <a:prstClr val="black">
                      <a:alpha val="40000"/>
                    </a:prstClr>
                  </a:outerShdw>
                </a:effectLst>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Birth date Group</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rotWithShape="1">
          <a:blip r:embed="rId5">
            <a:extLst>
              <a:ext uri="{28A0092B-C50C-407E-A947-70E740481C1C}">
                <a14:useLocalDpi xmlns:a14="http://schemas.microsoft.com/office/drawing/2010/main" val="0"/>
              </a:ext>
            </a:extLst>
          </a:blip>
          <a:srcRect t="10267" b="12749"/>
          <a:stretch/>
        </p:blipFill>
        <p:spPr>
          <a:xfrm>
            <a:off x="521329" y="3753293"/>
            <a:ext cx="10528985" cy="24317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922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2060551021"/>
              </p:ext>
            </p:extLst>
          </p:nvPr>
        </p:nvGraphicFramePr>
        <p:xfrm>
          <a:off x="1190846" y="3090608"/>
          <a:ext cx="7081823" cy="35972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endParaRPr lang="he-IL" sz="2200" dirty="0">
              <a:latin typeface="Calibri Light" panose="020F0302020204030204" pitchFamily="34" charset="0"/>
              <a:cs typeface="Calibri Light" panose="020F0302020204030204" pitchFamily="34" charset="0"/>
            </a:endParaRPr>
          </a:p>
          <a:p>
            <a:pPr lvl="0" algn="r" rtl="1"/>
            <a:r>
              <a:rPr lang="he-IL" sz="2200" dirty="0">
                <a:latin typeface="Calibri Light" panose="020F0302020204030204" pitchFamily="34" charset="0"/>
                <a:cs typeface="Calibri Light" panose="020F0302020204030204" pitchFamily="34" charset="0"/>
              </a:rPr>
              <a:t>1. כשלא יכולנו לדעת מה קדם למה</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 טיפול במחלה בשנה השניה.</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01051"/>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53D46C5-8DE3-DE29-E535-8248AA659B55}"/>
              </a:ext>
            </a:extLst>
          </p:cNvPr>
          <p:cNvSpPr/>
          <p:nvPr/>
        </p:nvSpPr>
        <p:spPr>
          <a:xfrm>
            <a:off x="9528464" y="601905"/>
            <a:ext cx="227998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defPPr>
              <a:defRPr lang="he-I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he-IL" b="1">
              <a:ln w="22225">
                <a:solidFill>
                  <a:schemeClr val="accent2"/>
                </a:solidFill>
                <a:prstDash val="solid"/>
              </a:ln>
              <a:solidFill>
                <a:schemeClr val="accent2">
                  <a:lumMod val="40000"/>
                  <a:lumOff val="60000"/>
                </a:schemeClr>
              </a:solidFill>
            </a:endParaRPr>
          </a:p>
        </p:txBody>
      </p:sp>
      <p:sp>
        <p:nvSpPr>
          <p:cNvPr id="11" name="Subtitle 8">
            <a:extLst>
              <a:ext uri="{FF2B5EF4-FFF2-40B4-BE49-F238E27FC236}">
                <a16:creationId xmlns:a16="http://schemas.microsoft.com/office/drawing/2014/main" id="{B59E1E65-EB3C-E410-AC6B-D09D50840D41}"/>
              </a:ext>
            </a:extLst>
          </p:cNvPr>
          <p:cNvSpPr txBox="1">
            <a:spLocks/>
          </p:cNvSpPr>
          <p:nvPr/>
        </p:nvSpPr>
        <p:spPr>
          <a:xfrm>
            <a:off x="5906413" y="180165"/>
            <a:ext cx="5921915" cy="457765"/>
          </a:xfrm>
          <a:prstGeom prst="rect">
            <a:avLst/>
          </a:prstGeom>
        </p:spPr>
        <p:txBody>
          <a:bodyPr vert="horz" lIns="91440" tIns="45720" rIns="91440" bIns="45720" rtlCol="0">
            <a:noAutofit/>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buNone/>
            </a:pPr>
            <a:r>
              <a:rPr lang="he-IL" sz="2800" dirty="0">
                <a:latin typeface="Calibri Light" panose="020F0302020204030204" pitchFamily="34" charset="0"/>
                <a:ea typeface="+mj-ea"/>
                <a:cs typeface="Calibri Light" panose="020F0302020204030204" pitchFamily="34" charset="0"/>
              </a:rPr>
              <a:t>רגרסייה</a:t>
            </a:r>
            <a:r>
              <a:rPr lang="he-IL" dirty="0">
                <a:latin typeface="Calibri Light" panose="020F0302020204030204" pitchFamily="34" charset="0"/>
                <a:ea typeface="+mj-ea"/>
                <a:cs typeface="Calibri Light" panose="020F0302020204030204" pitchFamily="34" charset="0"/>
              </a:rPr>
              <a:t> </a:t>
            </a:r>
            <a:r>
              <a:rPr lang="he-IL" sz="2800" dirty="0">
                <a:latin typeface="Calibri Light" panose="020F0302020204030204" pitchFamily="34" charset="0"/>
                <a:ea typeface="+mj-ea"/>
                <a:cs typeface="Calibri Light" panose="020F0302020204030204" pitchFamily="34" charset="0"/>
              </a:rPr>
              <a:t>לוגיסטית </a:t>
            </a:r>
          </a:p>
        </p:txBody>
      </p:sp>
      <p:graphicFrame>
        <p:nvGraphicFramePr>
          <p:cNvPr id="12" name="Diagram 11">
            <a:extLst>
              <a:ext uri="{FF2B5EF4-FFF2-40B4-BE49-F238E27FC236}">
                <a16:creationId xmlns:a16="http://schemas.microsoft.com/office/drawing/2014/main" id="{63FA7777-F21F-45C9-BAAF-2475512331D2}"/>
              </a:ext>
            </a:extLst>
          </p:cNvPr>
          <p:cNvGraphicFramePr/>
          <p:nvPr>
            <p:extLst>
              <p:ext uri="{D42A27DB-BD31-4B8C-83A1-F6EECF244321}">
                <p14:modId xmlns:p14="http://schemas.microsoft.com/office/powerpoint/2010/main" val="2688890780"/>
              </p:ext>
            </p:extLst>
          </p:nvPr>
        </p:nvGraphicFramePr>
        <p:xfrm>
          <a:off x="1235121" y="2270172"/>
          <a:ext cx="9758219" cy="2752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5">
            <a:extLst>
              <a:ext uri="{FF2B5EF4-FFF2-40B4-BE49-F238E27FC236}">
                <a16:creationId xmlns:a16="http://schemas.microsoft.com/office/drawing/2014/main" id="{D8E27B6C-CF55-18B9-15EA-EE150D22FDD9}"/>
              </a:ext>
            </a:extLst>
          </p:cNvPr>
          <p:cNvSpPr txBox="1"/>
          <p:nvPr/>
        </p:nvSpPr>
        <p:spPr>
          <a:xfrm>
            <a:off x="2850883" y="1059670"/>
            <a:ext cx="8883097" cy="1107996"/>
          </a:xfrm>
          <a:prstGeom prst="rect">
            <a:avLst/>
          </a:prstGeom>
          <a:noFill/>
        </p:spPr>
        <p:txBody>
          <a:bodyPr wrap="square" rtlCol="0">
            <a:spAutoFit/>
          </a:bodyPr>
          <a:lstStyle>
            <a:defPPr>
              <a:defRPr lang="he-IL"/>
            </a:defPPr>
            <a:lvl1pPr lvl="0" algn="r" rtl="1">
              <a:buNone/>
              <a:defRPr sz="2200" b="1">
                <a:latin typeface="Calibri Light" panose="020F03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he-IL" b="0" dirty="0"/>
              <a:t>אלגוריתם סטטיסטי לסיווג בינארי (</a:t>
            </a:r>
            <a:r>
              <a:rPr lang="he-IL" b="0" dirty="0">
                <a:hlinkClick r:id="rId9" action="ppaction://hlinksldjump"/>
              </a:rPr>
              <a:t>נספח 1</a:t>
            </a:r>
            <a:r>
              <a:rPr lang="he-IL" b="0" dirty="0"/>
              <a:t>)</a:t>
            </a:r>
          </a:p>
          <a:p>
            <a:pPr marL="342900" indent="-342900">
              <a:buFont typeface="Arial" panose="020B0604020202020204" pitchFamily="34" charset="0"/>
              <a:buChar char="•"/>
            </a:pPr>
            <a:r>
              <a:rPr lang="he-IL" dirty="0"/>
              <a:t>מטרה: </a:t>
            </a:r>
            <a:r>
              <a:rPr lang="he-IL" b="0" dirty="0"/>
              <a:t>חיזוי מופע השייך לאחת משתי אופציות </a:t>
            </a:r>
          </a:p>
          <a:p>
            <a:pPr marL="342900" indent="-342900">
              <a:buFont typeface="Arial" panose="020B0604020202020204" pitchFamily="34" charset="0"/>
              <a:buChar char="•"/>
            </a:pPr>
            <a:r>
              <a:rPr lang="he-IL" dirty="0"/>
              <a:t>תכונות:</a:t>
            </a:r>
            <a:endParaRPr lang="en-US" dirty="0"/>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030613" y="4811243"/>
            <a:ext cx="2103449" cy="1623717"/>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D9252CF9-B76B-F9A4-1A79-317D202C2E43}"/>
              </a:ext>
            </a:extLst>
          </p:cNvPr>
          <p:cNvSpPr txBox="1"/>
          <p:nvPr/>
        </p:nvSpPr>
        <p:spPr>
          <a:xfrm>
            <a:off x="5539563" y="6469814"/>
            <a:ext cx="6689821"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 (רמת מובהקות 90%)</a:t>
            </a:r>
          </a:p>
        </p:txBody>
      </p:sp>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6"/>
          <a:stretch>
            <a:fillRect/>
          </a:stretch>
        </p:blipFill>
        <p:spPr>
          <a:xfrm>
            <a:off x="122041" y="105333"/>
            <a:ext cx="5173289" cy="3302401"/>
          </a:xfrm>
          <a:prstGeom prst="rect">
            <a:avLst/>
          </a:prstGeom>
          <a:effectLst>
            <a:outerShdw blurRad="50800" dist="38100" dir="2700000" algn="tl" rotWithShape="0">
              <a:prstClr val="black">
                <a:alpha val="40000"/>
              </a:prstClr>
            </a:outerShdw>
          </a:effectLst>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84656" y="2744546"/>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31979"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23B50AB-23EF-2882-047F-478C355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7370" y="1531088"/>
            <a:ext cx="6584968" cy="49387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72436</TotalTime>
  <Words>2941</Words>
  <Application>Microsoft Office PowerPoint</Application>
  <PresentationFormat>Widescreen</PresentationFormat>
  <Paragraphs>347</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Shahar Shalom</cp:lastModifiedBy>
  <cp:revision>125</cp:revision>
  <dcterms:created xsi:type="dcterms:W3CDTF">2023-01-08T16:55:44Z</dcterms:created>
  <dcterms:modified xsi:type="dcterms:W3CDTF">2023-06-13T17:41:19Z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